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5" d="100"/>
          <a:sy n="105" d="100"/>
        </p:scale>
        <p:origin x="-17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7F14-2F7E-40C1-B424-14EC106ADDBC}" type="datetimeFigureOut">
              <a:rPr lang="he-IL" smtClean="0"/>
              <a:t>י"ב/שבט/תשע"ז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5E9B-F85F-463D-8223-F0747EFC74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7F14-2F7E-40C1-B424-14EC106ADDBC}" type="datetimeFigureOut">
              <a:rPr lang="he-IL" smtClean="0"/>
              <a:t>י"ב/שבט/תשע"ז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5E9B-F85F-463D-8223-F0747EFC74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7F14-2F7E-40C1-B424-14EC106ADDBC}" type="datetimeFigureOut">
              <a:rPr lang="he-IL" smtClean="0"/>
              <a:t>י"ב/שבט/תשע"ז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5E9B-F85F-463D-8223-F0747EFC74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7F14-2F7E-40C1-B424-14EC106ADDBC}" type="datetimeFigureOut">
              <a:rPr lang="he-IL" smtClean="0"/>
              <a:t>י"ב/שבט/תשע"ז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5E9B-F85F-463D-8223-F0747EFC74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7F14-2F7E-40C1-B424-14EC106ADDBC}" type="datetimeFigureOut">
              <a:rPr lang="he-IL" smtClean="0"/>
              <a:t>י"ב/שבט/תשע"ז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5E9B-F85F-463D-8223-F0747EFC74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7F14-2F7E-40C1-B424-14EC106ADDBC}" type="datetimeFigureOut">
              <a:rPr lang="he-IL" smtClean="0"/>
              <a:t>י"ב/שבט/תשע"ז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5E9B-F85F-463D-8223-F0747EFC74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7F14-2F7E-40C1-B424-14EC106ADDBC}" type="datetimeFigureOut">
              <a:rPr lang="he-IL" smtClean="0"/>
              <a:t>י"ב/שבט/תשע"ז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5E9B-F85F-463D-8223-F0747EFC74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7F14-2F7E-40C1-B424-14EC106ADDBC}" type="datetimeFigureOut">
              <a:rPr lang="he-IL" smtClean="0"/>
              <a:t>י"ב/שבט/תשע"ז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5E9B-F85F-463D-8223-F0747EFC74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7F14-2F7E-40C1-B424-14EC106ADDBC}" type="datetimeFigureOut">
              <a:rPr lang="he-IL" smtClean="0"/>
              <a:t>י"ב/שבט/תשע"ז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5E9B-F85F-463D-8223-F0747EFC74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7F14-2F7E-40C1-B424-14EC106ADDBC}" type="datetimeFigureOut">
              <a:rPr lang="he-IL" smtClean="0"/>
              <a:t>י"ב/שבט/תשע"ז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5E9B-F85F-463D-8223-F0747EFC74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7F14-2F7E-40C1-B424-14EC106ADDBC}" type="datetimeFigureOut">
              <a:rPr lang="he-IL" smtClean="0"/>
              <a:t>י"ב/שבט/תשע"ז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5E9B-F85F-463D-8223-F0747EFC74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87F14-2F7E-40C1-B424-14EC106ADDBC}" type="datetimeFigureOut">
              <a:rPr lang="he-IL" smtClean="0"/>
              <a:t>י"ב/שבט/תשע"ז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45E9B-F85F-463D-8223-F0747EFC74BF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3" name="Picture 7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5688" y="4049688"/>
            <a:ext cx="2808312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5496" y="-27384"/>
            <a:ext cx="9004389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3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לידיעת תושבי מושבי הערבה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3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המומחה למדרסים יעקב חיים וינברג ( קובי ) מתל אביב </a:t>
            </a:r>
          </a:p>
          <a:p>
            <a:pPr lvl="0" algn="ctr" eaLnBrk="0" hangingPunct="0"/>
            <a:r>
              <a:rPr kumimoji="0" lang="he-IL" sz="3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מגיע אלינו </a:t>
            </a:r>
            <a:r>
              <a:rPr lang="he-IL" sz="3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</a:rPr>
              <a:t>ב-19/2/17 בשעה 11 </a:t>
            </a:r>
            <a:r>
              <a:rPr lang="he-IL" sz="3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</a:rPr>
              <a:t>למועדון חברים בחצבה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</a:rPr>
              <a:t>. </a:t>
            </a:r>
            <a:r>
              <a:rPr lang="he-IL" sz="3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</a:rPr>
              <a:t> </a:t>
            </a:r>
          </a:p>
          <a:p>
            <a:pPr lvl="0" algn="ctr" eaLnBrk="0" hangingPunct="0"/>
            <a:r>
              <a:rPr kumimoji="0" lang="he-IL" sz="3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כדי לפתור בעיות וכאבים ברגליים.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3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70 חברים מהערבה מטופלים אצלו בשביעות רצון מלאה.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3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רשימה לדוגמה :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30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משפ</a:t>
            </a:r>
            <a:r>
              <a:rPr kumimoji="0" lang="he-IL" sz="3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' מלכא מחצבה רבקה פוליבודה אבנר שיר מפארן .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3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תמר אלכסנדר ועוד </a:t>
            </a:r>
            <a:r>
              <a:rPr kumimoji="0" lang="he-IL" sz="30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ועוד</a:t>
            </a:r>
            <a:r>
              <a:rPr kumimoji="0" lang="he-IL" sz="3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3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נא לתאם עם יפה מלכא 052-4260469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</a:br>
            <a:endParaRPr kumimoji="0" lang="en-US" sz="3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41" name="Picture 5" descr="Image result for ‫תמונות מדרסים‬‎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1483" y="4365104"/>
            <a:ext cx="2752725" cy="2371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945" name="Picture 9" descr="Image result for ‫תמונות מדרסים‬‎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4213887"/>
            <a:ext cx="4032448" cy="26714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‫הצגה על המסך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HAZEVA-OFFICE</dc:creator>
  <cp:lastModifiedBy>HAZEVA-OFFICE</cp:lastModifiedBy>
  <cp:revision>1</cp:revision>
  <dcterms:created xsi:type="dcterms:W3CDTF">2017-02-08T09:52:12Z</dcterms:created>
  <dcterms:modified xsi:type="dcterms:W3CDTF">2017-02-08T09:52:22Z</dcterms:modified>
</cp:coreProperties>
</file>