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57" r:id="rId3"/>
    <p:sldId id="268" r:id="rId4"/>
    <p:sldId id="260" r:id="rId5"/>
    <p:sldId id="261" r:id="rId6"/>
    <p:sldId id="267" r:id="rId7"/>
    <p:sldId id="258" r:id="rId8"/>
    <p:sldId id="259" r:id="rId9"/>
    <p:sldId id="263" r:id="rId10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67" d="100"/>
          <a:sy n="67" d="100"/>
        </p:scale>
        <p:origin x="-162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שולש שווה שוקיים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כותרת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9" name="כותרת משנה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e-IL" smtClean="0"/>
              <a:t>לחץ כדי לערוך סגנון כותרת משנה של תבנית בסיס</a:t>
            </a:r>
            <a:endParaRPr kumimoji="0" lang="en-US"/>
          </a:p>
        </p:txBody>
      </p:sp>
      <p:sp>
        <p:nvSpPr>
          <p:cNvPr id="28" name="מציין מיקום של תאריך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BA802F3D-05C4-48D7-A800-DF701459DB3A}" type="datetimeFigureOut">
              <a:rPr lang="he-IL" smtClean="0"/>
              <a:pPr/>
              <a:t>כ"ג/טבת/תשע"ח</a:t>
            </a:fld>
            <a:endParaRPr lang="he-IL"/>
          </a:p>
        </p:txBody>
      </p:sp>
      <p:sp>
        <p:nvSpPr>
          <p:cNvPr id="17" name="מציין מיקום של כותרת תחתונה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he-IL"/>
          </a:p>
        </p:txBody>
      </p:sp>
      <p:sp>
        <p:nvSpPr>
          <p:cNvPr id="29" name="מציין מיקום של מספר שקופית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0F59250A-7753-4236-9D91-D6B5ABCE2F9D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02F3D-05C4-48D7-A800-DF701459DB3A}" type="datetimeFigureOut">
              <a:rPr lang="he-IL" smtClean="0"/>
              <a:pPr/>
              <a:t>כ"ג/טבת/תשע"ח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9250A-7753-4236-9D91-D6B5ABCE2F9D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02F3D-05C4-48D7-A800-DF701459DB3A}" type="datetimeFigureOut">
              <a:rPr lang="he-IL" smtClean="0"/>
              <a:pPr/>
              <a:t>כ"ג/טבת/תשע"ח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9250A-7753-4236-9D91-D6B5ABCE2F9D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BA802F3D-05C4-48D7-A800-DF701459DB3A}" type="datetimeFigureOut">
              <a:rPr lang="he-IL" smtClean="0"/>
              <a:pPr/>
              <a:t>כ"ג/טבת/תשע"ח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9250A-7753-4236-9D91-D6B5ABCE2F9D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כותרת מקטע עליונה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שולש ישר-זווית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משולש שווה שוקיים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BA802F3D-05C4-48D7-A800-DF701459DB3A}" type="datetimeFigureOut">
              <a:rPr lang="he-IL" smtClean="0"/>
              <a:pPr/>
              <a:t>כ"ג/טבת/תשע"ח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0F59250A-7753-4236-9D91-D6B5ABCE2F9D}" type="slidenum">
              <a:rPr lang="he-IL" smtClean="0"/>
              <a:pPr/>
              <a:t>‹#›</a:t>
            </a:fld>
            <a:endParaRPr lang="he-IL"/>
          </a:p>
        </p:txBody>
      </p:sp>
      <p:cxnSp>
        <p:nvCxnSpPr>
          <p:cNvPr id="11" name="מחבר ישר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מחבר ישר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e-IL" smtClean="0"/>
              <a:t>לחץ כדי לערוך סגנונות טקסט של תבנית בסיס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A802F3D-05C4-48D7-A800-DF701459DB3A}" type="datetimeFigureOut">
              <a:rPr lang="he-IL" smtClean="0"/>
              <a:pPr/>
              <a:t>כ"ג/טבת/תשע"ח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0F59250A-7753-4236-9D91-D6B5ABCE2F9D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השוואה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תוכן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BA802F3D-05C4-48D7-A800-DF701459DB3A}" type="datetimeFigureOut">
              <a:rPr lang="he-IL" smtClean="0"/>
              <a:pPr/>
              <a:t>כ"ג/טבת/תשע"ח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0F59250A-7753-4236-9D91-D6B5ABCE2F9D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02F3D-05C4-48D7-A800-DF701459DB3A}" type="datetimeFigureOut">
              <a:rPr lang="he-IL" smtClean="0"/>
              <a:pPr/>
              <a:t>כ"ג/טבת/תשע"ח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9250A-7753-4236-9D91-D6B5ABCE2F9D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A802F3D-05C4-48D7-A800-DF701459DB3A}" type="datetimeFigureOut">
              <a:rPr lang="he-IL" smtClean="0"/>
              <a:pPr/>
              <a:t>כ"ג/טבת/תשע"ח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0F59250A-7753-4236-9D91-D6B5ABCE2F9D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תוכן עם כיתוב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BA802F3D-05C4-48D7-A800-DF701459DB3A}" type="datetimeFigureOut">
              <a:rPr lang="he-IL" smtClean="0"/>
              <a:pPr/>
              <a:t>כ"ג/טבת/תשע"ח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0F59250A-7753-4236-9D91-D6B5ABCE2F9D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תמונה עם כיתוב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he-IL" smtClean="0"/>
              <a:t>לחץ על הסמל כדי להוסיף תמונה</a:t>
            </a:r>
            <a:endParaRPr kumimoji="0" lang="en-US" dirty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BA802F3D-05C4-48D7-A800-DF701459DB3A}" type="datetimeFigureOut">
              <a:rPr lang="he-IL" smtClean="0"/>
              <a:pPr/>
              <a:t>כ"ג/טבת/תשע"ח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0F59250A-7753-4236-9D91-D6B5ABCE2F9D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משולש ישר-זווית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מחבר ישר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מחבר ישר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מציין מיקום של כותרת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13" name="מציין מיקום טקסט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kumimoji="0" lang="he-IL" smtClean="0"/>
              <a:t>רמה שנייה</a:t>
            </a:r>
          </a:p>
          <a:p>
            <a:pPr lvl="2" eaLnBrk="1" latinLnBrk="0" hangingPunct="1"/>
            <a:r>
              <a:rPr kumimoji="0" lang="he-IL" smtClean="0"/>
              <a:t>רמה שלישית</a:t>
            </a:r>
          </a:p>
          <a:p>
            <a:pPr lvl="3" eaLnBrk="1" latinLnBrk="0" hangingPunct="1"/>
            <a:r>
              <a:rPr kumimoji="0" lang="he-IL" smtClean="0"/>
              <a:t>רמה רביעית</a:t>
            </a:r>
          </a:p>
          <a:p>
            <a:pPr lvl="4" eaLnBrk="1" latinLnBrk="0" hangingPunct="1"/>
            <a:r>
              <a:rPr kumimoji="0" lang="he-IL" smtClean="0"/>
              <a:t>רמה חמישית</a:t>
            </a:r>
            <a:endParaRPr kumimoji="0" lang="en-US"/>
          </a:p>
        </p:txBody>
      </p:sp>
      <p:sp>
        <p:nvSpPr>
          <p:cNvPr id="14" name="מציין מיקום של תאריך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BA802F3D-05C4-48D7-A800-DF701459DB3A}" type="datetimeFigureOut">
              <a:rPr lang="he-IL" smtClean="0"/>
              <a:pPr/>
              <a:t>כ"ג/טבת/תשע"ח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he-IL"/>
          </a:p>
        </p:txBody>
      </p:sp>
      <p:sp>
        <p:nvSpPr>
          <p:cNvPr id="23" name="מציין מיקום של מספר שקופית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0F59250A-7753-4236-9D91-D6B5ABCE2F9D}" type="slidenum">
              <a:rPr lang="he-IL" smtClean="0"/>
              <a:pPr/>
              <a:t>‹#›</a:t>
            </a:fld>
            <a:endParaRPr lang="he-I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1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r" rtl="1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r" rtl="1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r" rtl="1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r" rtl="1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F:\KB%20LTD.mp4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image" Target="../media/image8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he-IL" dirty="0" smtClean="0"/>
              <a:t>איכות הסביבה בצופר</a:t>
            </a:r>
            <a:endParaRPr lang="he-IL" dirty="0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he-IL" dirty="0" smtClean="0"/>
              <a:t>סיכום שנת 2017</a:t>
            </a:r>
            <a:endParaRPr lang="he-IL" dirty="0"/>
          </a:p>
        </p:txBody>
      </p:sp>
      <p:pic>
        <p:nvPicPr>
          <p:cNvPr id="4" name="תמונה 3" descr="C:\Users\'win7\AppData\Local\Microsoft\Windows\Temporary Internet Files\Content.Outlook\DZBSEU2V\zofar logo3.g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1937" y="2952750"/>
            <a:ext cx="10001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 smtClean="0"/>
              <a:t>איכות הסביבה בצופר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he-IL" dirty="0" smtClean="0"/>
              <a:t>שנת 2017 אופיינה</a:t>
            </a:r>
          </a:p>
          <a:p>
            <a:pPr algn="ctr">
              <a:buNone/>
            </a:pPr>
            <a:r>
              <a:rPr lang="he-IL" dirty="0" smtClean="0"/>
              <a:t>בביצוע פרויקטים שתוכננו וגויסו להם תקציבים מגורמי חוץ:</a:t>
            </a:r>
          </a:p>
          <a:p>
            <a:pPr algn="ctr">
              <a:buNone/>
            </a:pPr>
            <a:r>
              <a:rPr lang="he-IL" dirty="0" smtClean="0"/>
              <a:t>חברת ק.ב תעשיות מחזור בע"מ</a:t>
            </a:r>
          </a:p>
          <a:p>
            <a:pPr algn="ctr">
              <a:buNone/>
            </a:pPr>
            <a:r>
              <a:rPr lang="he-IL" dirty="0" smtClean="0"/>
              <a:t>המועצה האזורית הערבה התיכונה</a:t>
            </a:r>
          </a:p>
          <a:p>
            <a:pPr algn="ctr">
              <a:buNone/>
            </a:pPr>
            <a:r>
              <a:rPr lang="he-IL" dirty="0" smtClean="0"/>
              <a:t>המשרד להגנת הסביבה</a:t>
            </a:r>
          </a:p>
          <a:p>
            <a:pPr algn="ctr">
              <a:buNone/>
            </a:pPr>
            <a:endParaRPr lang="he-IL" dirty="0" smtClean="0"/>
          </a:p>
          <a:p>
            <a:pPr algn="ctr">
              <a:buNone/>
            </a:pPr>
            <a:endParaRPr lang="he-IL" dirty="0" smtClean="0"/>
          </a:p>
          <a:p>
            <a:pPr algn="ctr">
              <a:buNone/>
            </a:pPr>
            <a:endParaRPr lang="he-IL" dirty="0" smtClean="0"/>
          </a:p>
          <a:p>
            <a:pPr algn="ctr">
              <a:buNone/>
            </a:pPr>
            <a:endParaRPr lang="he-IL" dirty="0" smtClean="0"/>
          </a:p>
          <a:p>
            <a:pPr algn="ctr">
              <a:buNone/>
            </a:pPr>
            <a:endParaRPr lang="he-IL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686800" cy="1399032"/>
          </a:xfrm>
        </p:spPr>
        <p:txBody>
          <a:bodyPr>
            <a:noAutofit/>
          </a:bodyPr>
          <a:lstStyle/>
          <a:p>
            <a:pPr algn="ctr"/>
            <a:r>
              <a:rPr lang="he-IL" dirty="0" smtClean="0"/>
              <a:t>מבצע החלפת </a:t>
            </a:r>
            <a:r>
              <a:rPr lang="he-IL" smtClean="0"/>
              <a:t>פחים פגומים </a:t>
            </a:r>
            <a:r>
              <a:rPr lang="he-IL" dirty="0" smtClean="0"/>
              <a:t>בחדשים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he-IL" dirty="0" smtClean="0"/>
          </a:p>
          <a:p>
            <a:endParaRPr lang="he-IL" dirty="0" smtClean="0"/>
          </a:p>
          <a:p>
            <a:endParaRPr lang="he-IL" dirty="0" smtClean="0"/>
          </a:p>
          <a:p>
            <a:endParaRPr lang="he-IL" dirty="0" smtClean="0"/>
          </a:p>
          <a:p>
            <a:endParaRPr lang="he-IL" dirty="0" smtClean="0"/>
          </a:p>
          <a:p>
            <a:endParaRPr lang="he-IL" dirty="0" smtClean="0"/>
          </a:p>
          <a:p>
            <a:pPr algn="ctr">
              <a:buNone/>
            </a:pPr>
            <a:endParaRPr lang="he-IL" sz="1800" b="1" dirty="0" smtClean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he-IL" sz="1800" b="1" dirty="0" smtClean="0">
                <a:solidFill>
                  <a:schemeClr val="bg1"/>
                </a:solidFill>
              </a:rPr>
              <a:t>הסדרה של מסתורי הפחים תעזור למזער את הנזקים הנגרמים לפחים </a:t>
            </a:r>
          </a:p>
          <a:p>
            <a:pPr algn="ctr">
              <a:buNone/>
            </a:pPr>
            <a:r>
              <a:rPr lang="he-IL" sz="1800" b="1" dirty="0" smtClean="0">
                <a:solidFill>
                  <a:schemeClr val="bg1"/>
                </a:solidFill>
              </a:rPr>
              <a:t>ולהחזרתם לנקודות המסתור בצורה טובה יותר.</a:t>
            </a:r>
          </a:p>
          <a:p>
            <a:pPr algn="ctr">
              <a:buNone/>
            </a:pPr>
            <a:r>
              <a:rPr lang="he-IL" sz="1800" b="1" dirty="0" smtClean="0">
                <a:solidFill>
                  <a:schemeClr val="bg1"/>
                </a:solidFill>
              </a:rPr>
              <a:t>המבצע טרם הסתיים.</a:t>
            </a:r>
            <a:endParaRPr lang="he-IL" sz="1800" b="1" dirty="0">
              <a:solidFill>
                <a:schemeClr val="bg1"/>
              </a:solidFill>
            </a:endParaRPr>
          </a:p>
        </p:txBody>
      </p:sp>
      <p:pic>
        <p:nvPicPr>
          <p:cNvPr id="5" name="תמונה 4" descr="C:\Users\'win7\Desktop\איכות הסביבה\תמונות\מבצע החלפת פחים ירוקים\20171108_11345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857364"/>
            <a:ext cx="600079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 smtClean="0"/>
              <a:t>אתר מיחזור קטן מאחורי הצרכנייה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he-IL" dirty="0" smtClean="0"/>
          </a:p>
        </p:txBody>
      </p:sp>
      <p:pic>
        <p:nvPicPr>
          <p:cNvPr id="6" name="Picture 3" descr="C:\Users\'win7\Desktop\איכות הסביבה\תמונות\תמונות שונות 2017\אתר מיחזור קטן מאחורי הצרכנייה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465"/>
            <a:ext cx="9144059" cy="514353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0034" y="5786454"/>
            <a:ext cx="835824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 smtClean="0">
                <a:solidFill>
                  <a:schemeClr val="bg1"/>
                </a:solidFill>
              </a:rPr>
              <a:t>האתר קולט פסולת ביתית למיחזור: נייר, בקבוקי פלסטיק, זכוכית, קלקר לבן, 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he-IL" b="1" dirty="0" smtClean="0">
                <a:solidFill>
                  <a:schemeClr val="bg1"/>
                </a:solidFill>
              </a:rPr>
              <a:t>פחיות אלומיניום, קופסאות שימורים וברזל קטן.</a:t>
            </a:r>
            <a:endParaRPr lang="he-IL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e-IL" dirty="0" smtClean="0"/>
              <a:t>אתר משקי </a:t>
            </a:r>
            <a:r>
              <a:rPr lang="he-IL" dirty="0" err="1" smtClean="0"/>
              <a:t>– צ</a:t>
            </a:r>
            <a:r>
              <a:rPr lang="he-IL" dirty="0" smtClean="0"/>
              <a:t>פונית למוסך</a:t>
            </a:r>
            <a:br>
              <a:rPr lang="he-IL" dirty="0" smtClean="0"/>
            </a:br>
            <a:r>
              <a:rPr lang="he-IL" sz="3100" dirty="0" smtClean="0"/>
              <a:t>מרכז את כל סוגי הפסולת המשקית שבשטח המושב</a:t>
            </a:r>
            <a:endParaRPr lang="he-IL" sz="3100" dirty="0"/>
          </a:p>
        </p:txBody>
      </p:sp>
      <p:pic>
        <p:nvPicPr>
          <p:cNvPr id="4" name="Picture 2" descr="C:\Users\'win7\Desktop\איכות הסביבה\תמונות\אתר משקי חדש\20171112_1102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5503"/>
            <a:ext cx="9159995" cy="51524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928662" y="267494"/>
            <a:ext cx="7758138" cy="1399032"/>
          </a:xfrm>
        </p:spPr>
        <p:txBody>
          <a:bodyPr>
            <a:normAutofit fontScale="90000"/>
          </a:bodyPr>
          <a:lstStyle/>
          <a:p>
            <a:pPr algn="ctr"/>
            <a:r>
              <a:rPr lang="he-IL" sz="3200" dirty="0" smtClean="0"/>
              <a:t> התאים גדולים ומרווחים לקליטת סוגי הפסולת השונה נועדו לאפשר פינוי של משאיות ייעודיות </a:t>
            </a:r>
            <a:endParaRPr lang="he-IL" sz="3200" dirty="0"/>
          </a:p>
        </p:txBody>
      </p:sp>
      <p:pic>
        <p:nvPicPr>
          <p:cNvPr id="5126" name="Picture 6" descr="C:\Users\'win7\Desktop\איכות הסביבה\תמונות\אתר משקי חדש\20171112_1245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7222" y="1428736"/>
            <a:ext cx="9144000" cy="5143500"/>
          </a:xfrm>
          <a:prstGeom prst="rect">
            <a:avLst/>
          </a:prstGeom>
          <a:noFill/>
        </p:spPr>
      </p:pic>
      <p:pic>
        <p:nvPicPr>
          <p:cNvPr id="12" name="תמונה 11" descr="C:\Users\'win7\Desktop\איכות הסביבה\תמונות\אתר משקי חדש\20171129_10470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536149" y="3536157"/>
            <a:ext cx="1500198" cy="114300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285852" y="5572140"/>
            <a:ext cx="71438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 smtClean="0">
                <a:solidFill>
                  <a:schemeClr val="bg1"/>
                </a:solidFill>
              </a:rPr>
              <a:t>האתר קולט בשלב א': ברזל ומתכות, ריהוט, עץ מעובד ומשטחים, צמיגים, מוצרי אלקטרוניקה וקרטונים בקרטוניה החדשה.</a:t>
            </a:r>
          </a:p>
          <a:p>
            <a:pPr algn="ctr"/>
            <a:r>
              <a:rPr lang="he-IL" b="1" dirty="0" smtClean="0">
                <a:solidFill>
                  <a:schemeClr val="bg1"/>
                </a:solidFill>
              </a:rPr>
              <a:t>בכל תא שילוט  בשפות השונות.</a:t>
            </a:r>
            <a:endParaRPr lang="he-IL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 smtClean="0"/>
              <a:t>ולאן פנינו מועדות?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he-IL" dirty="0" smtClean="0"/>
              <a:t>   הוגשה בקשת תמיכה למשרד החקלאות עבור הקמת מתקן גזיפיקציה, אשר  יאפשר יישום פתרון קצה עבור הפסולת החקלאית האורגנית.</a:t>
            </a:r>
            <a:r>
              <a:rPr lang="en-US" dirty="0" smtClean="0"/>
              <a:t/>
            </a:r>
            <a:br>
              <a:rPr lang="en-US" dirty="0" smtClean="0"/>
            </a:br>
            <a:endParaRPr lang="he-IL" dirty="0" smtClean="0"/>
          </a:p>
          <a:p>
            <a:pPr algn="ctr">
              <a:buNone/>
            </a:pPr>
            <a:r>
              <a:rPr lang="he-IL" dirty="0" smtClean="0"/>
              <a:t>המתקן מיועד לייצור חשמל מפסולת אורגנית.</a:t>
            </a:r>
          </a:p>
          <a:p>
            <a:pPr algn="ctr">
              <a:buNone/>
            </a:pPr>
            <a:r>
              <a:rPr lang="he-IL" dirty="0" smtClean="0"/>
              <a:t>חשמל שיימכר לחברת חשמל.</a:t>
            </a:r>
            <a:endParaRPr lang="he-I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947060"/>
          </a:xfrm>
        </p:spPr>
        <p:txBody>
          <a:bodyPr>
            <a:normAutofit fontScale="90000"/>
          </a:bodyPr>
          <a:lstStyle/>
          <a:p>
            <a:pPr algn="ctr"/>
            <a:r>
              <a:rPr lang="he-IL" dirty="0" smtClean="0"/>
              <a:t>האתרים השונים משלימים את </a:t>
            </a:r>
            <a:br>
              <a:rPr lang="he-IL" dirty="0" smtClean="0"/>
            </a:br>
            <a:r>
              <a:rPr lang="he-IL" dirty="0" smtClean="0"/>
              <a:t>האתר המרכזי לאיסוף חומרי פלסטיק הנמצא בשדות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he-IL" dirty="0" smtClean="0"/>
          </a:p>
          <a:p>
            <a:r>
              <a:rPr lang="he-IL" b="1" u="sng" dirty="0" smtClean="0">
                <a:solidFill>
                  <a:schemeClr val="bg1"/>
                </a:solidFill>
              </a:rPr>
              <a:t>החומרים הנקלטים באתר: </a:t>
            </a:r>
          </a:p>
          <a:p>
            <a:pPr>
              <a:buFontTx/>
              <a:buChar char="-"/>
            </a:pPr>
            <a:r>
              <a:rPr lang="he-IL" dirty="0" smtClean="0">
                <a:solidFill>
                  <a:schemeClr val="bg1"/>
                </a:solidFill>
              </a:rPr>
              <a:t>פסולת בניין –</a:t>
            </a:r>
            <a:r>
              <a:rPr lang="he-IL" dirty="0" err="1" smtClean="0">
                <a:solidFill>
                  <a:schemeClr val="bg1"/>
                </a:solidFill>
              </a:rPr>
              <a:t> מש</a:t>
            </a:r>
            <a:r>
              <a:rPr lang="he-IL" dirty="0" smtClean="0">
                <a:solidFill>
                  <a:schemeClr val="bg1"/>
                </a:solidFill>
              </a:rPr>
              <a:t>ונע באופן מרוכז לאתר המוסדר המועצתי.</a:t>
            </a:r>
          </a:p>
          <a:p>
            <a:pPr>
              <a:buFontTx/>
              <a:buChar char="-"/>
            </a:pPr>
            <a:r>
              <a:rPr lang="he-IL" dirty="0" smtClean="0">
                <a:solidFill>
                  <a:schemeClr val="bg1"/>
                </a:solidFill>
              </a:rPr>
              <a:t>קרטונים</a:t>
            </a:r>
          </a:p>
          <a:p>
            <a:pPr>
              <a:buFontTx/>
              <a:buChar char="-"/>
            </a:pPr>
            <a:r>
              <a:rPr lang="he-IL" dirty="0" smtClean="0">
                <a:solidFill>
                  <a:schemeClr val="bg1"/>
                </a:solidFill>
              </a:rPr>
              <a:t>כל סוגי הפלסטיק למיניהם: רשת מש, רשת צל, טפטוף, חוטי הדליה, חוטי פולירז, פלסטיק חממות, פלסטיק חיפוי קרקע, פלסטיקה קשיחה (ארגזים גלונים וכיוצ"ב)</a:t>
            </a:r>
          </a:p>
          <a:p>
            <a:pPr>
              <a:buFontTx/>
              <a:buChar char="-"/>
            </a:pPr>
            <a:endParaRPr lang="he-I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he-IL" dirty="0" smtClean="0">
              <a:solidFill>
                <a:schemeClr val="bg1"/>
              </a:solidFill>
            </a:endParaRPr>
          </a:p>
          <a:p>
            <a:endParaRPr lang="he-IL" dirty="0" smtClean="0">
              <a:solidFill>
                <a:schemeClr val="bg1"/>
              </a:solidFill>
            </a:endParaRPr>
          </a:p>
          <a:p>
            <a:endParaRPr lang="he-IL" dirty="0" smtClean="0">
              <a:solidFill>
                <a:schemeClr val="bg1"/>
              </a:solidFill>
            </a:endParaRPr>
          </a:p>
          <a:p>
            <a:r>
              <a:rPr lang="he-IL" sz="2600" dirty="0" smtClean="0">
                <a:solidFill>
                  <a:schemeClr val="bg1"/>
                </a:solidFill>
              </a:rPr>
              <a:t>מצורף סרטון המציג את תהליך מחזור הפלסטיק מרגע שמגיע לאתר.</a:t>
            </a:r>
            <a:r>
              <a:rPr lang="he-IL" dirty="0" smtClean="0">
                <a:solidFill>
                  <a:schemeClr val="bg1"/>
                </a:solidFill>
              </a:rPr>
              <a:t>  </a:t>
            </a:r>
            <a:endParaRPr lang="he-I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024313" y="3098800"/>
          <a:ext cx="1093787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אובייקט מעטפת של כורך האובייקטים" showAsIcon="1" r:id="rId4" imgW="1093320" imgH="659880" progId="Package">
                  <p:embed/>
                </p:oleObj>
              </mc:Choice>
              <mc:Fallback>
                <p:oleObj name="אובייקט מעטפת של כורך האובייקטים" showAsIcon="1" r:id="rId4" imgW="1093320" imgH="659880" progId="Pack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4313" y="3098800"/>
                        <a:ext cx="1093787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B LTD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-4572000" y="-974725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התלהבות">
  <a:themeElements>
    <a:clrScheme name="התלהבות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התלהבות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התלהבות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1168</TotalTime>
  <Words>215</Words>
  <Application>Microsoft Office PowerPoint</Application>
  <PresentationFormat>‫הצגה על המסך (4:3)</PresentationFormat>
  <Paragraphs>43</Paragraphs>
  <Slides>9</Slides>
  <Notes>0</Notes>
  <HiddenSlides>0</HiddenSlides>
  <MMClips>1</MMClips>
  <ScaleCrop>false</ScaleCrop>
  <HeadingPairs>
    <vt:vector size="6" baseType="variant">
      <vt:variant>
        <vt:lpstr>ערכת נושא</vt:lpstr>
      </vt:variant>
      <vt:variant>
        <vt:i4>1</vt:i4>
      </vt:variant>
      <vt:variant>
        <vt:lpstr>שרתי OLE מוטבעים</vt:lpstr>
      </vt:variant>
      <vt:variant>
        <vt:i4>1</vt:i4>
      </vt:variant>
      <vt:variant>
        <vt:lpstr>כותרות שקופיות</vt:lpstr>
      </vt:variant>
      <vt:variant>
        <vt:i4>9</vt:i4>
      </vt:variant>
    </vt:vector>
  </HeadingPairs>
  <TitlesOfParts>
    <vt:vector size="11" baseType="lpstr">
      <vt:lpstr>התלהבות</vt:lpstr>
      <vt:lpstr>אובייקט מעטפת של כורך האובייקטים</vt:lpstr>
      <vt:lpstr>איכות הסביבה בצופר</vt:lpstr>
      <vt:lpstr>איכות הסביבה בצופר</vt:lpstr>
      <vt:lpstr>מבצע החלפת פחים פגומים בחדשים</vt:lpstr>
      <vt:lpstr>אתר מיחזור קטן מאחורי הצרכנייה</vt:lpstr>
      <vt:lpstr>אתר משקי – צפונית למוסך מרכז את כל סוגי הפסולת המשקית שבשטח המושב</vt:lpstr>
      <vt:lpstr> התאים גדולים ומרווחים לקליטת סוגי הפסולת השונה נועדו לאפשר פינוי של משאיות ייעודיות </vt:lpstr>
      <vt:lpstr>ולאן פנינו מועדות?</vt:lpstr>
      <vt:lpstr>האתרים השונים משלימים את  האתר המרכזי לאיסוף חומרי פלסטיק הנמצא בשדות</vt:lpstr>
      <vt:lpstr>מצגת של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איכות הסביבה בצופר</dc:title>
  <dc:creator>'win7</dc:creator>
  <cp:lastModifiedBy>ZOFAR</cp:lastModifiedBy>
  <cp:revision>96</cp:revision>
  <dcterms:created xsi:type="dcterms:W3CDTF">2018-01-03T06:41:51Z</dcterms:created>
  <dcterms:modified xsi:type="dcterms:W3CDTF">2018-01-10T09:04:07Z</dcterms:modified>
</cp:coreProperties>
</file>