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0ED2-F01B-411B-AF9F-4DD03E3EB7FC}" type="datetimeFigureOut">
              <a:rPr lang="he-IL" smtClean="0"/>
              <a:t>ג'/אלול/תשע"ח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F913-917B-4B38-8DF5-256C2FDC8B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749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0ED2-F01B-411B-AF9F-4DD03E3EB7FC}" type="datetimeFigureOut">
              <a:rPr lang="he-IL" smtClean="0"/>
              <a:t>ג'/אלול/תשע"ח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F913-917B-4B38-8DF5-256C2FDC8B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185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0ED2-F01B-411B-AF9F-4DD03E3EB7FC}" type="datetimeFigureOut">
              <a:rPr lang="he-IL" smtClean="0"/>
              <a:t>ג'/אלול/תשע"ח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F913-917B-4B38-8DF5-256C2FDC8B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633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0ED2-F01B-411B-AF9F-4DD03E3EB7FC}" type="datetimeFigureOut">
              <a:rPr lang="he-IL" smtClean="0"/>
              <a:t>ג'/אלול/תשע"ח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F913-917B-4B38-8DF5-256C2FDC8B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275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0ED2-F01B-411B-AF9F-4DD03E3EB7FC}" type="datetimeFigureOut">
              <a:rPr lang="he-IL" smtClean="0"/>
              <a:t>ג'/אלול/תשע"ח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F913-917B-4B38-8DF5-256C2FDC8B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180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0ED2-F01B-411B-AF9F-4DD03E3EB7FC}" type="datetimeFigureOut">
              <a:rPr lang="he-IL" smtClean="0"/>
              <a:t>ג'/אלול/תשע"ח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F913-917B-4B38-8DF5-256C2FDC8B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55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0ED2-F01B-411B-AF9F-4DD03E3EB7FC}" type="datetimeFigureOut">
              <a:rPr lang="he-IL" smtClean="0"/>
              <a:t>ג'/אלול/תשע"ח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F913-917B-4B38-8DF5-256C2FDC8B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936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0ED2-F01B-411B-AF9F-4DD03E3EB7FC}" type="datetimeFigureOut">
              <a:rPr lang="he-IL" smtClean="0"/>
              <a:t>ג'/אלול/תשע"ח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F913-917B-4B38-8DF5-256C2FDC8B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553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0ED2-F01B-411B-AF9F-4DD03E3EB7FC}" type="datetimeFigureOut">
              <a:rPr lang="he-IL" smtClean="0"/>
              <a:t>ג'/אלול/תשע"ח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F913-917B-4B38-8DF5-256C2FDC8B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394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0ED2-F01B-411B-AF9F-4DD03E3EB7FC}" type="datetimeFigureOut">
              <a:rPr lang="he-IL" smtClean="0"/>
              <a:t>ג'/אלול/תשע"ח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F913-917B-4B38-8DF5-256C2FDC8B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69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0ED2-F01B-411B-AF9F-4DD03E3EB7FC}" type="datetimeFigureOut">
              <a:rPr lang="he-IL" smtClean="0"/>
              <a:t>ג'/אלול/תשע"ח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F913-917B-4B38-8DF5-256C2FDC8B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29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50ED2-F01B-411B-AF9F-4DD03E3EB7FC}" type="datetimeFigureOut">
              <a:rPr lang="he-IL" smtClean="0"/>
              <a:t>ג'/אלול/תשע"ח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F913-917B-4B38-8DF5-256C2FDC8B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662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32" y="0"/>
            <a:ext cx="10287000" cy="6858000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3188757" y="1835289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e-IL" sz="4400" b="1" u="sng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דרוש/ה שומר/ת לילה </a:t>
            </a:r>
          </a:p>
          <a:p>
            <a:pPr algn="ctr"/>
            <a:r>
              <a:rPr lang="he-IL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לתכנית 'אדם ואדמה' במושב חצבה </a:t>
            </a:r>
          </a:p>
          <a:p>
            <a:pPr algn="ctr"/>
            <a:r>
              <a:rPr lang="he-IL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בימים א'-ד' בין השעות 21:00-5:00 </a:t>
            </a:r>
            <a:br>
              <a:rPr lang="he-IL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e-IL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תנאים מעולים למתאימים.</a:t>
            </a:r>
            <a:br>
              <a:rPr lang="he-IL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e-IL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דרישות:</a:t>
            </a:r>
            <a:br>
              <a:rPr lang="he-IL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e-IL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יחסי אנוש מעולים</a:t>
            </a:r>
            <a:br>
              <a:rPr lang="he-IL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e-IL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בוגר/ת שירות צבאי/לאומי</a:t>
            </a:r>
            <a:br>
              <a:rPr lang="he-IL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e-IL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תעודת קורס מאבטח </a:t>
            </a:r>
            <a:r>
              <a:rPr lang="he-IL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מוס"ח</a:t>
            </a:r>
            <a:r>
              <a:rPr lang="he-IL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(יתרון)</a:t>
            </a:r>
            <a:br>
              <a:rPr lang="he-IL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e-IL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התמדה ויציבות (התחייבות לשנה)</a:t>
            </a:r>
            <a:br>
              <a:rPr lang="he-IL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e-IL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לפרטים נוספים-</a:t>
            </a:r>
            <a:br>
              <a:rPr lang="he-IL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e-IL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טלי אוחיון 0523666250</a:t>
            </a:r>
            <a:endParaRPr lang="en-US" sz="2800" b="1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60" y="0"/>
            <a:ext cx="1440393" cy="16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6435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17</Words>
  <Application>Microsoft Office PowerPoint</Application>
  <PresentationFormat>מסך רחב</PresentationFormat>
  <Paragraphs>3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adam</dc:creator>
  <cp:lastModifiedBy>adam</cp:lastModifiedBy>
  <cp:revision>4</cp:revision>
  <dcterms:created xsi:type="dcterms:W3CDTF">2018-08-14T07:01:18Z</dcterms:created>
  <dcterms:modified xsi:type="dcterms:W3CDTF">2018-08-14T08:08:26Z</dcterms:modified>
</cp:coreProperties>
</file>