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7D33"/>
    <a:srgbClr val="EE6828"/>
    <a:srgbClr val="772014"/>
    <a:srgbClr val="2B4350"/>
    <a:srgbClr val="59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86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10CEC-763F-43C8-896D-33FF52DE3F31}" type="datetimeFigureOut">
              <a:rPr lang="he-IL" smtClean="0"/>
              <a:t>ד'/תשרי/תשע"ט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8641-C64E-4D44-A6C4-25B0893972B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5375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10CEC-763F-43C8-896D-33FF52DE3F31}" type="datetimeFigureOut">
              <a:rPr lang="he-IL" smtClean="0"/>
              <a:t>ד'/תשרי/תשע"ט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8641-C64E-4D44-A6C4-25B0893972B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2538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10CEC-763F-43C8-896D-33FF52DE3F31}" type="datetimeFigureOut">
              <a:rPr lang="he-IL" smtClean="0"/>
              <a:t>ד'/תשרי/תשע"ט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8641-C64E-4D44-A6C4-25B0893972B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612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10CEC-763F-43C8-896D-33FF52DE3F31}" type="datetimeFigureOut">
              <a:rPr lang="he-IL" smtClean="0"/>
              <a:t>ד'/תשרי/תשע"ט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8641-C64E-4D44-A6C4-25B0893972B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2147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10CEC-763F-43C8-896D-33FF52DE3F31}" type="datetimeFigureOut">
              <a:rPr lang="he-IL" smtClean="0"/>
              <a:t>ד'/תשרי/תשע"ט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8641-C64E-4D44-A6C4-25B0893972B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4595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10CEC-763F-43C8-896D-33FF52DE3F31}" type="datetimeFigureOut">
              <a:rPr lang="he-IL" smtClean="0"/>
              <a:t>ד'/תשרי/תשע"ט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8641-C64E-4D44-A6C4-25B0893972B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568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10CEC-763F-43C8-896D-33FF52DE3F31}" type="datetimeFigureOut">
              <a:rPr lang="he-IL" smtClean="0"/>
              <a:t>ד'/תשרי/תשע"ט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8641-C64E-4D44-A6C4-25B0893972B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953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10CEC-763F-43C8-896D-33FF52DE3F31}" type="datetimeFigureOut">
              <a:rPr lang="he-IL" smtClean="0"/>
              <a:t>ד'/תשרי/תשע"ט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8641-C64E-4D44-A6C4-25B0893972B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4714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10CEC-763F-43C8-896D-33FF52DE3F31}" type="datetimeFigureOut">
              <a:rPr lang="he-IL" smtClean="0"/>
              <a:t>ד'/תשרי/תשע"ט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8641-C64E-4D44-A6C4-25B0893972B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53334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10CEC-763F-43C8-896D-33FF52DE3F31}" type="datetimeFigureOut">
              <a:rPr lang="he-IL" smtClean="0"/>
              <a:t>ד'/תשרי/תשע"ט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8641-C64E-4D44-A6C4-25B0893972B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21957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10CEC-763F-43C8-896D-33FF52DE3F31}" type="datetimeFigureOut">
              <a:rPr lang="he-IL" smtClean="0"/>
              <a:t>ד'/תשרי/תשע"ט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8641-C64E-4D44-A6C4-25B0893972B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074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10CEC-763F-43C8-896D-33FF52DE3F31}" type="datetimeFigureOut">
              <a:rPr lang="he-IL" smtClean="0"/>
              <a:t>ד'/תשרי/תשע"ט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88641-C64E-4D44-A6C4-25B0893972B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3704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8192" y="3490041"/>
            <a:ext cx="3519616" cy="3519616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216" y="151658"/>
            <a:ext cx="1438095" cy="8190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39731" y="208271"/>
            <a:ext cx="8078526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b="1" dirty="0" smtClean="0">
                <a:solidFill>
                  <a:srgbClr val="59A8B7"/>
                </a:solidFill>
              </a:rPr>
              <a:t>מרכז גישור ערבה</a:t>
            </a:r>
          </a:p>
          <a:p>
            <a:endParaRPr lang="he-IL" sz="3200" b="1" dirty="0">
              <a:solidFill>
                <a:srgbClr val="59A8B7"/>
              </a:solidFill>
            </a:endParaRPr>
          </a:p>
          <a:p>
            <a:r>
              <a:rPr lang="he-IL" sz="3200" b="1" dirty="0" smtClean="0">
                <a:solidFill>
                  <a:srgbClr val="59A8B7"/>
                </a:solidFill>
              </a:rPr>
              <a:t>מאחל שנה טובה - שנה של תקשורת בונה.</a:t>
            </a:r>
            <a:endParaRPr lang="he-IL" sz="3200" b="1" dirty="0">
              <a:solidFill>
                <a:srgbClr val="59A8B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2191" y="2561327"/>
            <a:ext cx="5423587" cy="40626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1">
                    <a:lumMod val="75000"/>
                  </a:schemeClr>
                </a:solidFill>
              </a:rPr>
              <a:t>"...נפתח את הלב, נפתח את השער</a:t>
            </a:r>
          </a:p>
          <a:p>
            <a:r>
              <a:rPr lang="he-IL" sz="2800" b="1" dirty="0" smtClean="0">
                <a:solidFill>
                  <a:schemeClr val="accent1">
                    <a:lumMod val="75000"/>
                  </a:schemeClr>
                </a:solidFill>
              </a:rPr>
              <a:t>יש מקום לכולם, נגשר על הפער</a:t>
            </a:r>
          </a:p>
          <a:p>
            <a:r>
              <a:rPr lang="he-IL" sz="2800" b="1" dirty="0" smtClean="0">
                <a:solidFill>
                  <a:schemeClr val="accent1">
                    <a:lumMod val="75000"/>
                  </a:schemeClr>
                </a:solidFill>
              </a:rPr>
              <a:t>רק תבוא לביקור ולא לביקורת</a:t>
            </a:r>
          </a:p>
          <a:p>
            <a:r>
              <a:rPr lang="he-IL" sz="2800" b="1" dirty="0" smtClean="0">
                <a:solidFill>
                  <a:schemeClr val="accent1">
                    <a:lumMod val="75000"/>
                  </a:schemeClr>
                </a:solidFill>
              </a:rPr>
              <a:t>נסלק הניכור נתחיל בתקשורת</a:t>
            </a:r>
          </a:p>
          <a:p>
            <a:r>
              <a:rPr lang="he-IL" sz="2800" b="1" dirty="0" smtClean="0">
                <a:solidFill>
                  <a:schemeClr val="accent1">
                    <a:lumMod val="75000"/>
                  </a:schemeClr>
                </a:solidFill>
              </a:rPr>
              <a:t>גם אם קצת מוזר, גם אם הדעה שונה</a:t>
            </a:r>
          </a:p>
          <a:p>
            <a:r>
              <a:rPr lang="he-IL" sz="2800" b="1" dirty="0" smtClean="0">
                <a:solidFill>
                  <a:schemeClr val="accent1">
                    <a:lumMod val="75000"/>
                  </a:schemeClr>
                </a:solidFill>
              </a:rPr>
              <a:t>נקבל כל אחד, דרושה רק הבנה..."</a:t>
            </a:r>
          </a:p>
          <a:p>
            <a:endParaRPr lang="he-IL" sz="2800" dirty="0">
              <a:solidFill>
                <a:schemeClr val="bg1"/>
              </a:solidFill>
            </a:endParaRPr>
          </a:p>
          <a:p>
            <a:pPr algn="ctr"/>
            <a:r>
              <a:rPr lang="he-IL" sz="4400" dirty="0" smtClean="0">
                <a:solidFill>
                  <a:srgbClr val="59A8B7"/>
                </a:solidFill>
              </a:rPr>
              <a:t>תשע"ט</a:t>
            </a:r>
          </a:p>
          <a:p>
            <a:endParaRPr lang="he-IL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929683" y="807225"/>
            <a:ext cx="5029200" cy="16187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4124638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54</Words>
  <Application>Microsoft Office PowerPoint</Application>
  <PresentationFormat>מסך רחב</PresentationFormat>
  <Paragraphs>11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</vt:lpstr>
    </vt:vector>
  </TitlesOfParts>
  <Company>מועצה אזורית ערבה תיכונה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Tamar Shanan</dc:creator>
  <cp:lastModifiedBy>Tamar Shanan</cp:lastModifiedBy>
  <cp:revision>8</cp:revision>
  <dcterms:created xsi:type="dcterms:W3CDTF">2018-09-13T07:52:20Z</dcterms:created>
  <dcterms:modified xsi:type="dcterms:W3CDTF">2018-09-13T08:59:04Z</dcterms:modified>
</cp:coreProperties>
</file>