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663"/>
    <a:srgbClr val="550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B9EC-BB76-444C-BBEC-83D2D327615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B7D0F-7E88-49E6-A8E6-2544F7220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0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7B7D0F-7E88-49E6-A8E6-2544F72209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6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C309-911F-4266-9E14-1B82C4FE9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3BDB5-268C-47D2-A60E-023B2BBA7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2AC57-72EE-48D8-AA08-40213B3C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41EFE-3909-40E3-B2F5-EDA8357F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0385F-6F70-489A-8AB6-0D58ADEB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4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9E6E-F3B3-4975-A9A7-70E55569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97A25-E965-4116-B4C2-4BA0B9B67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FBCE-F04B-4B6F-870A-096DCFF1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8F6D4-1920-4C66-AB3F-CAB09233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2B08F-2DD6-4C61-8DA6-3543D5E3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5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FD8189-24D4-4B39-A377-6805EE77C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1C185-EF48-4AAE-A8ED-FAC2B363B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8D34A-D732-4B04-9110-7C783CE7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8E164-A337-4D70-B1C4-E64751DB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A5E8A-F346-4772-A019-09B95E23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4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98329-0345-49D2-8DB9-E32033C6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30DB1-71B8-4414-9A01-F6CF4B06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C696B-8292-446E-A644-7D0E6E50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EFAB-224D-4B86-8021-BEE2F3649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948EB-80A5-4C20-B119-703BE4E4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12BD-9CD8-4184-A255-267BE0254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44496-1266-4569-A9F7-269946011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C1731-DF29-4EDE-A836-E7531E56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759A2-A35B-473E-96E2-973E32B9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8A779-7781-428A-A3CA-FA689A07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1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B8C0-5E86-487A-9565-5D283408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A012-5B94-4E38-89F1-CD707501E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0C1F2-D2E4-4306-AC3D-683BF1E87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A0112-D24F-493C-99B2-442B7A72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AB2B7-9818-4DA2-8EAE-985312CF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DD2EE-665E-4829-91EC-F2587860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8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F500-F936-4915-8597-13818C77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F99FA-105D-40E0-9BCE-D17A5DF2F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9A670-FFF2-445E-8ABB-001E9F493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5A7A9-5304-4C32-84B4-D3CDB6FCD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7CBD8E-8630-4B46-9FCF-C4B75DE53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D6E67-2D61-4DB9-95A6-34A153CF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894592-FEF4-435E-B424-CDD915F6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666364-6157-4C06-9EC9-9C34456A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6404-A5F4-43BF-B0D0-D0BD2A60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31B58-4DE1-4994-8EDE-7A4E6AF2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70F00-6896-4C52-9997-72DDE285A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FA9F9-DC5E-4605-8AEC-6A6A2373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0AFC0B-B57B-40FE-9CD4-B1D20F2F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1EB12-7D83-41AE-BD52-F780AAD1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E0B92-4445-4382-BEAB-FEBE464F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BB3B-2B11-4E7C-A80E-C4163F61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FD7E8-322D-4FAC-8621-3401F087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9A668-EB4D-4F17-A8F3-A57E62965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9581E-691D-430A-B6A6-9870A3288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E1AD4-0B9A-447C-A49A-DEA0F8B8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47352-A32F-453D-8669-6FAC4B27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0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D9C2-A862-4E3C-9E88-A42F6B12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B85C8-4668-409B-9F54-59D7D118DC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BEB07-254E-41F3-B45B-F0FBFDDAC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E0284-A815-4CBB-9756-34EC2B0D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FE331-0F7A-46B1-BFC9-E8D5F99C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4E278-1D64-4686-9AC8-C626F1C9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1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09C51-FE07-4F4E-A060-D5F5C373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97E6D-190C-4C97-A740-F786D14F8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0CA96-C4EA-484C-865F-16CA98597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85BA5-9761-4E80-88D1-E9C78A7E911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130F-5218-4C63-9998-3D09A8FE9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29EB9-079E-4369-BAF6-6671C347D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A7028-3AA7-4ADE-B374-BD1D0558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8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82DEC-C5C1-4C89-AE1A-0B20055DE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1" y="488169"/>
            <a:ext cx="8800123" cy="61997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588DC8-8945-4450-8655-271E15947069}"/>
              </a:ext>
            </a:extLst>
          </p:cNvPr>
          <p:cNvSpPr txBox="1"/>
          <p:nvPr/>
        </p:nvSpPr>
        <p:spPr>
          <a:xfrm>
            <a:off x="9151816" y="486360"/>
            <a:ext cx="2704123" cy="62033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B4643C-15EA-436A-AD62-C05C89A74FDB}"/>
              </a:ext>
            </a:extLst>
          </p:cNvPr>
          <p:cNvSpPr/>
          <p:nvPr/>
        </p:nvSpPr>
        <p:spPr>
          <a:xfrm>
            <a:off x="9292492" y="484554"/>
            <a:ext cx="249019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he-IL" sz="2400" dirty="0">
                <a:ln w="0"/>
                <a:solidFill>
                  <a:srgbClr val="52266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Semibold" panose="020B0702040204020203" pitchFamily="34" charset="0"/>
                <a:ea typeface="PMingLiU-ExtB" panose="02020500000000000000" pitchFamily="18" charset="-120"/>
                <a:cs typeface="Segoe UI Semibold" panose="020B0702040204020203" pitchFamily="34" charset="0"/>
              </a:rPr>
              <a:t>שמחה להזמין אתכם לחדר הטיפולים המפנק של שיאצו ערבה</a:t>
            </a:r>
          </a:p>
          <a:p>
            <a:pPr algn="ctr" rtl="1"/>
            <a:endParaRPr lang="he-IL" sz="2400" b="0" cap="none" spc="0" dirty="0">
              <a:ln w="0"/>
              <a:solidFill>
                <a:srgbClr val="52266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Semibold" panose="020B0702040204020203" pitchFamily="34" charset="0"/>
              <a:ea typeface="PMingLiU-ExtB" panose="02020500000000000000" pitchFamily="18" charset="-120"/>
              <a:cs typeface="Segoe UI Semibold" panose="020B0702040204020203" pitchFamily="34" charset="0"/>
            </a:endParaRPr>
          </a:p>
          <a:p>
            <a:pPr algn="ctr" rtl="1"/>
            <a:r>
              <a:rPr lang="he-I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Semibold" panose="020B0702040204020203" pitchFamily="34" charset="0"/>
                <a:ea typeface="PMingLiU-ExtB" panose="02020500000000000000" pitchFamily="18" charset="-120"/>
                <a:cs typeface="Segoe UI Semibold" panose="020B0702040204020203" pitchFamily="34" charset="0"/>
              </a:rPr>
              <a:t>תלושי שי לחג של המועצה / מתנ"ס / חבל"פ מתקבלים בברכה</a:t>
            </a:r>
          </a:p>
          <a:p>
            <a:pPr algn="ctr" rtl="1"/>
            <a:endParaRPr lang="he-IL" sz="2400" b="0" cap="none" spc="0" dirty="0">
              <a:ln w="0"/>
              <a:solidFill>
                <a:srgbClr val="52266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Semibold" panose="020B0702040204020203" pitchFamily="34" charset="0"/>
              <a:ea typeface="PMingLiU-ExtB" panose="02020500000000000000" pitchFamily="18" charset="-120"/>
              <a:cs typeface="Segoe UI Semibold" panose="020B0702040204020203" pitchFamily="34" charset="0"/>
            </a:endParaRPr>
          </a:p>
          <a:p>
            <a:pPr algn="ctr" rtl="1"/>
            <a:r>
              <a:rPr lang="he-IL" sz="2400" dirty="0">
                <a:ln w="0"/>
                <a:solidFill>
                  <a:srgbClr val="52266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Semibold" panose="020B0702040204020203" pitchFamily="34" charset="0"/>
                <a:ea typeface="PMingLiU-ExtB" panose="02020500000000000000" pitchFamily="18" charset="-120"/>
                <a:cs typeface="Segoe UI Semibold" panose="020B0702040204020203" pitchFamily="34" charset="0"/>
              </a:rPr>
              <a:t>מחירי הטיפולים 100-250 ש"ח</a:t>
            </a:r>
          </a:p>
          <a:p>
            <a:pPr algn="ctr" rtl="1"/>
            <a:endParaRPr lang="he-IL" sz="2400" dirty="0">
              <a:ln w="0"/>
              <a:solidFill>
                <a:srgbClr val="52266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Semibold" panose="020B0702040204020203" pitchFamily="34" charset="0"/>
              <a:ea typeface="PMingLiU-ExtB" panose="02020500000000000000" pitchFamily="18" charset="-120"/>
              <a:cs typeface="Segoe UI Semibold" panose="020B0702040204020203" pitchFamily="34" charset="0"/>
            </a:endParaRPr>
          </a:p>
          <a:p>
            <a:pPr algn="ctr" rtl="1"/>
            <a:r>
              <a:rPr lang="he-IL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Semibold" panose="020B0702040204020203" pitchFamily="34" charset="0"/>
                <a:ea typeface="PMingLiU-ExtB" panose="02020500000000000000" pitchFamily="18" charset="-120"/>
                <a:cs typeface="Segoe UI Semibold" panose="020B0702040204020203" pitchFamily="34" charset="0"/>
              </a:rPr>
              <a:t>ניתן לתאם טיפולים ישירות באתר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Semibold" panose="020B0702040204020203" pitchFamily="34" charset="0"/>
              <a:ea typeface="PMingLiU-ExtB" panose="02020500000000000000" pitchFamily="18" charset="-12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0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30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PMingLiU-ExtB</vt:lpstr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Ofir</dc:creator>
  <cp:lastModifiedBy>Sigal Ofir</cp:lastModifiedBy>
  <cp:revision>5</cp:revision>
  <dcterms:created xsi:type="dcterms:W3CDTF">2018-09-19T10:30:29Z</dcterms:created>
  <dcterms:modified xsi:type="dcterms:W3CDTF">2018-09-19T11:00:32Z</dcterms:modified>
</cp:coreProperties>
</file>