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54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212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092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759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93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47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953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539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1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859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623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A316-2830-45E1-88CC-8E5494246AD2}" type="datetimeFigureOut">
              <a:rPr lang="he-IL" smtClean="0"/>
              <a:t>כ"ב/תשרי/תשע"ט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F181-B69E-413D-B0F7-56AA6C9E380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35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0287"/>
            <a:ext cx="6617274" cy="1111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7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zohar</dc:creator>
  <cp:lastModifiedBy>zohar</cp:lastModifiedBy>
  <cp:revision>2</cp:revision>
  <dcterms:created xsi:type="dcterms:W3CDTF">2018-10-01T15:29:12Z</dcterms:created>
  <dcterms:modified xsi:type="dcterms:W3CDTF">2018-10-01T15:33:28Z</dcterms:modified>
</cp:coreProperties>
</file>