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6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כ"ד/תשרי/תשע"ט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537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כ"ד/תשרי/תשע"ט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253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כ"ד/תשרי/תשע"ט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612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כ"ד/תשרי/תשע"ט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214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כ"ד/תשרי/תשע"ט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459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כ"ד/תשרי/תשע"ט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568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כ"ד/תשרי/תשע"ט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953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כ"ד/תשרי/תשע"ט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471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כ"ד/תשרי/תשע"ט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333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כ"ד/תשרי/תשע"ט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195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כ"ד/תשרי/תשע"ט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07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10CEC-763F-43C8-896D-33FF52DE3F31}" type="datetimeFigureOut">
              <a:rPr lang="he-IL" smtClean="0"/>
              <a:t>כ"ד/תשרי/תשע"ט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370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192" y="3490041"/>
            <a:ext cx="3519616" cy="3519616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216" y="151658"/>
            <a:ext cx="1438095" cy="8190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32355" y="5448730"/>
            <a:ext cx="677150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800" b="1" dirty="0" smtClean="0">
                <a:solidFill>
                  <a:srgbClr val="59A8B7"/>
                </a:solidFill>
              </a:rPr>
              <a:t>מרכז גישור ערבה</a:t>
            </a:r>
            <a:endParaRPr lang="he-IL" sz="4800" b="1" dirty="0">
              <a:solidFill>
                <a:srgbClr val="59A8B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6935" y="1174031"/>
            <a:ext cx="7131907" cy="42165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dirty="0" smtClean="0"/>
              <a:t>קורס גישור בסיסי –בערבה</a:t>
            </a:r>
          </a:p>
          <a:p>
            <a:pPr algn="ctr"/>
            <a:endParaRPr lang="he-IL" dirty="0"/>
          </a:p>
          <a:p>
            <a:pPr algn="ctr"/>
            <a:r>
              <a:rPr lang="he-IL" sz="2400" dirty="0" smtClean="0"/>
              <a:t>מפגש ראשון ב-8/11/18</a:t>
            </a:r>
          </a:p>
          <a:p>
            <a:pPr algn="ctr"/>
            <a:endParaRPr lang="he-IL" sz="2400" dirty="0" smtClean="0"/>
          </a:p>
          <a:p>
            <a:pPr algn="ctr"/>
            <a:r>
              <a:rPr lang="he-IL" sz="2400" dirty="0" smtClean="0"/>
              <a:t>בימי חמישי בין השעות 15:00-20:00</a:t>
            </a:r>
          </a:p>
          <a:p>
            <a:pPr algn="ctr"/>
            <a:r>
              <a:rPr lang="he-IL" sz="2400" dirty="0" smtClean="0"/>
              <a:t>(</a:t>
            </a:r>
            <a:r>
              <a:rPr lang="he-IL" sz="2400" smtClean="0"/>
              <a:t>10 מפגשים)</a:t>
            </a:r>
            <a:endParaRPr lang="he-IL" sz="2400" dirty="0"/>
          </a:p>
          <a:p>
            <a:r>
              <a:rPr lang="he-IL" sz="2400" dirty="0" smtClean="0"/>
              <a:t>	</a:t>
            </a:r>
            <a:r>
              <a:rPr lang="he-IL" sz="2400" dirty="0" smtClean="0"/>
              <a:t>  </a:t>
            </a:r>
            <a:r>
              <a:rPr lang="he-IL" dirty="0" smtClean="0"/>
              <a:t>*</a:t>
            </a:r>
            <a:r>
              <a:rPr lang="he-IL" dirty="0" smtClean="0"/>
              <a:t>מספר מקומות </a:t>
            </a:r>
            <a:r>
              <a:rPr lang="he-IL" dirty="0" smtClean="0"/>
              <a:t>מוגבל, השתתפות </a:t>
            </a:r>
            <a:r>
              <a:rPr lang="he-IL" dirty="0" smtClean="0"/>
              <a:t>מותנת </a:t>
            </a:r>
            <a:r>
              <a:rPr lang="he-IL" dirty="0" smtClean="0"/>
              <a:t>בראיון.</a:t>
            </a:r>
          </a:p>
          <a:p>
            <a:pPr algn="ctr"/>
            <a:r>
              <a:rPr lang="he-IL" dirty="0"/>
              <a:t>*מוכר לגמול השתלמות לעובדי הוראה (60 </a:t>
            </a:r>
            <a:r>
              <a:rPr lang="he-IL" dirty="0" err="1"/>
              <a:t>שעות+ציון</a:t>
            </a:r>
            <a:r>
              <a:rPr lang="he-IL" dirty="0" smtClean="0"/>
              <a:t>).</a:t>
            </a:r>
            <a:endParaRPr lang="he-IL" dirty="0"/>
          </a:p>
          <a:p>
            <a:pPr algn="ctr"/>
            <a:endParaRPr lang="he-IL" dirty="0"/>
          </a:p>
          <a:p>
            <a:pPr algn="ctr"/>
            <a:r>
              <a:rPr lang="he-IL" dirty="0" smtClean="0"/>
              <a:t>לפרטים והרשמה:</a:t>
            </a:r>
          </a:p>
          <a:p>
            <a:pPr algn="ctr"/>
            <a:r>
              <a:rPr lang="he-IL" dirty="0" smtClean="0"/>
              <a:t>תמר שנאן – 0528991080</a:t>
            </a:r>
          </a:p>
          <a:p>
            <a:pPr algn="ctr"/>
            <a:r>
              <a:rPr lang="he-IL" dirty="0" smtClean="0"/>
              <a:t>אימייל – </a:t>
            </a:r>
            <a:r>
              <a:rPr lang="en-US" dirty="0" smtClean="0"/>
              <a:t>gishur@arava.co.il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74124638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</Words>
  <Application>Microsoft Office PowerPoint</Application>
  <PresentationFormat>מסך רחב</PresentationFormat>
  <Paragraphs>13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</vt:vector>
  </TitlesOfParts>
  <Company>מועצה אזורית ערבה תיכונה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Tamar Shanan</dc:creator>
  <cp:lastModifiedBy>Tamar Shanan</cp:lastModifiedBy>
  <cp:revision>7</cp:revision>
  <dcterms:created xsi:type="dcterms:W3CDTF">2018-09-13T07:52:20Z</dcterms:created>
  <dcterms:modified xsi:type="dcterms:W3CDTF">2018-10-03T08:50:09Z</dcterms:modified>
</cp:coreProperties>
</file>