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44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677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06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524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964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258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957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2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608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303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398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C15F2-21CD-4144-806E-000914275A34}" type="datetimeFigureOut">
              <a:rPr lang="he-IL" smtClean="0"/>
              <a:t>ט"ו/חשון/תשע"ט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374D3-782B-4834-B051-4F3F68C851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780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607" y="0"/>
            <a:ext cx="5306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403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1</cp:revision>
  <dcterms:created xsi:type="dcterms:W3CDTF">2018-10-24T12:26:11Z</dcterms:created>
  <dcterms:modified xsi:type="dcterms:W3CDTF">2018-10-24T12:27:39Z</dcterms:modified>
</cp:coreProperties>
</file>