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9D57-31EC-489C-9CED-647E5F081380}" type="datetimeFigureOut">
              <a:rPr lang="he-IL" smtClean="0"/>
              <a:t>כ"ח/חשון/תשע"ט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E232-B936-4B60-AC49-2A70A896A68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3321050"/>
            <a:ext cx="4716462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1179513"/>
            <a:ext cx="3995738" cy="532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21050"/>
            <a:ext cx="4716463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995738" y="-171450"/>
            <a:ext cx="5113337" cy="3478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he-IL" sz="2400" b="1" u="sng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למכירה</a:t>
            </a:r>
          </a:p>
          <a:p>
            <a:pPr algn="ctr" eaLnBrk="0" hangingPunct="0">
              <a:defRPr/>
            </a:pP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סיאט איביזה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 FR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Calibri" pitchFamily="34" charset="0"/>
              </a:rPr>
              <a:t> 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1.2 </a:t>
            </a: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ל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' </a:t>
            </a: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טורבו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ידני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שנת 2013, יד 3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129 </a:t>
            </a: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אלף קילומטר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טסט ל 10 חודשים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Calibri" pitchFamily="34" charset="0"/>
              </a:rPr>
              <a:t> 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מטופל וחסכוני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Calibri" pitchFamily="34" charset="0"/>
              </a:rPr>
              <a:t> 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0" eaLnBrk="0" hangingPunct="0">
              <a:defRPr/>
            </a:pPr>
            <a:r>
              <a:rPr lang="he-IL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</a:rPr>
              <a:t>לפרטים נא לפנות לאלירן 0547893686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‫הצגה על המסך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HAZEVA-OFFICE</dc:creator>
  <cp:lastModifiedBy>HAZEVA-OFFICE</cp:lastModifiedBy>
  <cp:revision>1</cp:revision>
  <dcterms:created xsi:type="dcterms:W3CDTF">2018-11-06T09:39:42Z</dcterms:created>
  <dcterms:modified xsi:type="dcterms:W3CDTF">2018-11-06T09:40:05Z</dcterms:modified>
</cp:coreProperties>
</file>