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F10"/>
    <a:srgbClr val="05B716"/>
    <a:srgbClr val="EDBE13"/>
    <a:srgbClr val="EE9D26"/>
    <a:srgbClr val="ED9617"/>
    <a:srgbClr val="F1A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933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77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00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857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706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65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196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8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76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699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135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CEBE7-B3FE-43F5-88D4-57E29D2340BE}" type="datetimeFigureOut">
              <a:rPr lang="he-IL" smtClean="0"/>
              <a:t>י'/כסלו/תשע"ט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AE02-5A10-4FFF-99DB-FEDEFDE26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35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5400000">
            <a:off x="6266564" y="4853008"/>
            <a:ext cx="543203" cy="3190993"/>
          </a:xfrm>
          <a:prstGeom prst="roundRect">
            <a:avLst/>
          </a:prstGeom>
          <a:noFill/>
          <a:ln w="28575">
            <a:solidFill>
              <a:srgbClr val="EEA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 w="28575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7" t="20287" r="16916"/>
          <a:stretch/>
        </p:blipFill>
        <p:spPr>
          <a:xfrm>
            <a:off x="1900852" y="1691636"/>
            <a:ext cx="2255246" cy="1818871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245218" y="1759859"/>
            <a:ext cx="458589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800" b="1" dirty="0">
                <a:solidFill>
                  <a:srgbClr val="000000"/>
                </a:solidFill>
                <a:cs typeface="David" pitchFamily="2" charset="-79"/>
              </a:rPr>
              <a:t>שמחים להזמינך להתארח 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400" dirty="0">
                <a:solidFill>
                  <a:srgbClr val="000000"/>
                </a:solidFill>
                <a:cs typeface="David" pitchFamily="2" charset="-79"/>
              </a:rPr>
              <a:t>בבית הרשת של עוז רחימי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e-IL" altLang="he-IL" sz="2000" dirty="0">
                <a:solidFill>
                  <a:srgbClr val="000000"/>
                </a:solidFill>
                <a:cs typeface="David" pitchFamily="2" charset="-79"/>
              </a:rPr>
              <a:t>במושב צופר – שטח צפוני</a:t>
            </a:r>
            <a:endParaRPr lang="he-IL" altLang="he-IL" sz="2000" u="sng" dirty="0">
              <a:solidFill>
                <a:srgbClr val="000000"/>
              </a:solidFill>
              <a:cs typeface="David" pitchFamily="2" charset="-79"/>
            </a:endParaRP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e-IL" altLang="he-IL" sz="1600" dirty="0">
                <a:solidFill>
                  <a:srgbClr val="000000"/>
                </a:solidFill>
                <a:cs typeface="David" pitchFamily="2" charset="-79"/>
              </a:rPr>
              <a:t>(שילוט משביל העפר - </a:t>
            </a:r>
            <a:r>
              <a:rPr lang="he-IL" altLang="he-IL" sz="1600" u="sng" dirty="0">
                <a:solidFill>
                  <a:srgbClr val="000000"/>
                </a:solidFill>
                <a:cs typeface="David" pitchFamily="2" charset="-79"/>
              </a:rPr>
              <a:t>מול הכניסה לחוות האנטילופות</a:t>
            </a:r>
            <a:r>
              <a:rPr lang="he-IL" altLang="he-IL" sz="1600" dirty="0">
                <a:solidFill>
                  <a:srgbClr val="000000"/>
                </a:solidFill>
                <a:cs typeface="David" pitchFamily="2" charset="-79"/>
              </a:rPr>
              <a:t>)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400" dirty="0">
                <a:solidFill>
                  <a:srgbClr val="000000"/>
                </a:solidFill>
                <a:cs typeface="David" pitchFamily="2" charset="-79"/>
              </a:rPr>
              <a:t> 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400" b="1" dirty="0">
                <a:solidFill>
                  <a:srgbClr val="000000"/>
                </a:solidFill>
                <a:cs typeface="David" pitchFamily="2" charset="-79"/>
              </a:rPr>
              <a:t>יום שלישי  20/11/2018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400" b="1" dirty="0">
                <a:solidFill>
                  <a:srgbClr val="000000"/>
                </a:solidFill>
                <a:cs typeface="David" pitchFamily="2" charset="-79"/>
              </a:rPr>
              <a:t>בשעות 10:00-13:00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2400" b="1" dirty="0">
              <a:solidFill>
                <a:srgbClr val="000000"/>
              </a:solidFill>
              <a:cs typeface="David" pitchFamily="2" charset="-79"/>
            </a:endParaRP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e-IL" altLang="he-IL" sz="2400" u="sng" dirty="0">
                <a:solidFill>
                  <a:srgbClr val="000000"/>
                </a:solidFill>
                <a:cs typeface="David" pitchFamily="2" charset="-79"/>
              </a:rPr>
              <a:t>בתוכנית</a:t>
            </a:r>
            <a:r>
              <a:rPr lang="he-IL" altLang="he-IL" sz="2400" dirty="0">
                <a:solidFill>
                  <a:srgbClr val="000000"/>
                </a:solidFill>
                <a:cs typeface="David" pitchFamily="2" charset="-79"/>
              </a:rPr>
              <a:t> : </a:t>
            </a:r>
          </a:p>
          <a:p>
            <a:pPr marL="342900" indent="-342900" algn="ctr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he-IL" sz="2400" dirty="0">
                <a:solidFill>
                  <a:srgbClr val="000000"/>
                </a:solidFill>
                <a:cs typeface="David" pitchFamily="2" charset="-79"/>
              </a:rPr>
              <a:t> </a:t>
            </a:r>
            <a:r>
              <a:rPr lang="he-IL" altLang="he-IL" sz="2400" dirty="0">
                <a:solidFill>
                  <a:srgbClr val="000000"/>
                </a:solidFill>
                <a:cs typeface="David" pitchFamily="2" charset="-79"/>
              </a:rPr>
              <a:t>הכרת זני הפלפל שלנו (בלוקי וקפיה)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he-IL" altLang="he-IL" sz="2400" dirty="0">
                <a:solidFill>
                  <a:srgbClr val="000000"/>
                </a:solidFill>
                <a:cs typeface="David" pitchFamily="2" charset="-79"/>
              </a:rPr>
              <a:t>  ארוחה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6407590"/>
            <a:ext cx="45858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2000" b="1" dirty="0">
                <a:solidFill>
                  <a:srgbClr val="000000"/>
                </a:solidFill>
                <a:cs typeface="David" pitchFamily="2" charset="-79"/>
              </a:rPr>
              <a:t>צוות אנשי השדה של נונהמס ישראל בע"מ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5663" y="5589478"/>
            <a:ext cx="22592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600" b="1" dirty="0">
                <a:solidFill>
                  <a:srgbClr val="000000"/>
                </a:solidFill>
                <a:cs typeface="David" pitchFamily="2" charset="-79"/>
              </a:rPr>
              <a:t>לבירורים ניתן להתקשר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600" b="1" dirty="0">
                <a:solidFill>
                  <a:srgbClr val="000000"/>
                </a:solidFill>
                <a:cs typeface="David" pitchFamily="2" charset="-79"/>
              </a:rPr>
              <a:t> לפיבי </a:t>
            </a:r>
            <a:r>
              <a:rPr lang="he-IL" altLang="he-IL" sz="1600" b="1" dirty="0" err="1">
                <a:solidFill>
                  <a:srgbClr val="000000"/>
                </a:solidFill>
                <a:cs typeface="David" pitchFamily="2" charset="-79"/>
              </a:rPr>
              <a:t>רוטמן</a:t>
            </a:r>
            <a:r>
              <a:rPr lang="he-IL" altLang="he-IL" sz="1600" b="1" dirty="0">
                <a:solidFill>
                  <a:srgbClr val="000000"/>
                </a:solidFill>
                <a:cs typeface="David" pitchFamily="2" charset="-79"/>
              </a:rPr>
              <a:t>: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600" b="1" dirty="0">
                <a:solidFill>
                  <a:srgbClr val="000000"/>
                </a:solidFill>
                <a:cs typeface="David" pitchFamily="2" charset="-79"/>
              </a:rPr>
              <a:t> 0524260216</a:t>
            </a:r>
          </a:p>
        </p:txBody>
      </p:sp>
      <p:sp>
        <p:nvSpPr>
          <p:cNvPr id="15" name="WordArt 132"/>
          <p:cNvSpPr>
            <a:spLocks noChangeArrowheads="1" noChangeShapeType="1" noTextEdit="1"/>
          </p:cNvSpPr>
          <p:nvPr/>
        </p:nvSpPr>
        <p:spPr bwMode="auto">
          <a:xfrm>
            <a:off x="503407" y="603882"/>
            <a:ext cx="5925562" cy="5873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he-IL" sz="3600" b="1" kern="10" dirty="0">
                <a:latin typeface="Arial" pitchFamily="34" charset="0"/>
                <a:cs typeface="David" pitchFamily="2" charset="-79"/>
              </a:rPr>
              <a:t>הזמנה – תצוגת הזנים של נונהמס ישראל </a:t>
            </a:r>
          </a:p>
        </p:txBody>
      </p:sp>
      <p:sp>
        <p:nvSpPr>
          <p:cNvPr id="20" name="WordArt 132"/>
          <p:cNvSpPr>
            <a:spLocks noChangeArrowheads="1" noChangeShapeType="1" noTextEdit="1"/>
          </p:cNvSpPr>
          <p:nvPr/>
        </p:nvSpPr>
        <p:spPr bwMode="auto">
          <a:xfrm>
            <a:off x="5166755" y="6333514"/>
            <a:ext cx="2742822" cy="22998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he-IL" sz="3600" b="1" kern="10" dirty="0">
                <a:latin typeface="Arial" pitchFamily="34" charset="0"/>
                <a:cs typeface="David" pitchFamily="2" charset="-79"/>
              </a:rPr>
              <a:t>נשמח לראותך בין אורחינו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0462" y="3617843"/>
            <a:ext cx="2368209" cy="1639385"/>
          </a:xfrm>
          <a:prstGeom prst="ellipse">
            <a:avLst/>
          </a:prstGeom>
          <a:ln w="63500" cap="rnd">
            <a:noFill/>
          </a:ln>
          <a:effectLst/>
        </p:spPr>
      </p:pic>
      <p:sp>
        <p:nvSpPr>
          <p:cNvPr id="14" name="Oval 13"/>
          <p:cNvSpPr/>
          <p:nvPr/>
        </p:nvSpPr>
        <p:spPr>
          <a:xfrm rot="5400000">
            <a:off x="5893042" y="2381074"/>
            <a:ext cx="1290245" cy="2978411"/>
          </a:xfrm>
          <a:prstGeom prst="ellipse">
            <a:avLst/>
          </a:prstGeom>
          <a:noFill/>
          <a:ln w="28575">
            <a:solidFill>
              <a:srgbClr val="EEA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 w="28575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 rot="16200000">
            <a:off x="2113210" y="1462184"/>
            <a:ext cx="1818871" cy="2276534"/>
          </a:xfrm>
          <a:prstGeom prst="ellipse">
            <a:avLst/>
          </a:prstGeom>
          <a:noFill/>
          <a:ln w="57150">
            <a:solidFill>
              <a:srgbClr val="EEA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18" name="Oval 17"/>
          <p:cNvSpPr/>
          <p:nvPr/>
        </p:nvSpPr>
        <p:spPr>
          <a:xfrm rot="5400000">
            <a:off x="575153" y="3247417"/>
            <a:ext cx="1623710" cy="2363325"/>
          </a:xfrm>
          <a:prstGeom prst="ellipse">
            <a:avLst/>
          </a:prstGeom>
          <a:noFill/>
          <a:ln w="57150">
            <a:solidFill>
              <a:srgbClr val="EEA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22" name="Rounded Rectangle 21"/>
          <p:cNvSpPr/>
          <p:nvPr/>
        </p:nvSpPr>
        <p:spPr>
          <a:xfrm rot="5400000">
            <a:off x="2988088" y="-2231849"/>
            <a:ext cx="841368" cy="6258788"/>
          </a:xfrm>
          <a:prstGeom prst="roundRect">
            <a:avLst/>
          </a:prstGeom>
          <a:noFill/>
          <a:ln w="28575">
            <a:solidFill>
              <a:srgbClr val="EEA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 w="28575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66AE7-8291-431D-9A5D-1EFA2FAA0F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80" y="0"/>
            <a:ext cx="1603248" cy="160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6680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David</vt:lpstr>
      <vt:lpstr>Times New Roman</vt:lpstr>
      <vt:lpstr>Wingdings</vt:lpstr>
      <vt:lpstr>ערכת נושא Office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Pheaby Rotman</cp:lastModifiedBy>
  <cp:revision>29</cp:revision>
  <dcterms:created xsi:type="dcterms:W3CDTF">2016-12-08T06:24:33Z</dcterms:created>
  <dcterms:modified xsi:type="dcterms:W3CDTF">2018-11-18T13:51:31Z</dcterms:modified>
</cp:coreProperties>
</file>