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</p:sldIdLst>
  <p:sldSz cx="6858000" cy="12192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2079877"/>
            <a:ext cx="3611126" cy="88778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948268"/>
            <a:ext cx="4616035" cy="55541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833543"/>
            <a:ext cx="3715688" cy="3401717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058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948267"/>
            <a:ext cx="6057900" cy="55541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6833541"/>
            <a:ext cx="5460999" cy="8128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030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6057900" cy="51477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315200"/>
            <a:ext cx="4787664" cy="3386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082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6096000"/>
            <a:ext cx="4801850" cy="85795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646347"/>
            <a:ext cx="4786771" cy="305552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12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6096000"/>
            <a:ext cx="4786771" cy="30176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9125299"/>
            <a:ext cx="4787664" cy="15765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8361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08800"/>
            <a:ext cx="4786771" cy="186642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805334"/>
            <a:ext cx="4786770" cy="18965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045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5644244" cy="51477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84061"/>
            <a:ext cx="4786771" cy="14901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474197"/>
            <a:ext cx="4786770" cy="222767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115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948268"/>
            <a:ext cx="4916150" cy="669808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26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948267"/>
            <a:ext cx="1533146" cy="78570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948267"/>
            <a:ext cx="4387509" cy="97536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91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948267"/>
            <a:ext cx="4916150" cy="6698080"/>
          </a:xfrm>
        </p:spPr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4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522132"/>
            <a:ext cx="4801851" cy="4124208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977482"/>
            <a:ext cx="4801850" cy="27243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94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948267"/>
            <a:ext cx="2962475" cy="6698075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948267"/>
            <a:ext cx="2961179" cy="6683022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90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948267"/>
            <a:ext cx="2787650" cy="10837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2032001"/>
            <a:ext cx="2959100" cy="5614341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1007534"/>
            <a:ext cx="2823038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2032000"/>
            <a:ext cx="2967529" cy="5599289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05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50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4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948267"/>
            <a:ext cx="2400300" cy="2709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948267"/>
            <a:ext cx="3329066" cy="9753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928538"/>
            <a:ext cx="2400300" cy="37178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69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573867"/>
            <a:ext cx="2672444" cy="2032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625600"/>
            <a:ext cx="2460731" cy="8534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4876800"/>
            <a:ext cx="2673167" cy="3702756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10972801"/>
            <a:ext cx="4358793" cy="649111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717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6923853"/>
            <a:ext cx="1852842" cy="47262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948268"/>
            <a:ext cx="4916150" cy="6698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10972806"/>
            <a:ext cx="900347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56A316-2830-45E1-88CC-8E5494246AD2}" type="datetimeFigureOut">
              <a:rPr lang="he-IL" smtClean="0"/>
              <a:t>ט'/טבת/תשע"ט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10972801"/>
            <a:ext cx="4358793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9917295"/>
            <a:ext cx="642680" cy="1190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947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1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14313" indent="-214313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72" y="783771"/>
            <a:ext cx="6648968" cy="1024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ות">
  <a:themeElements>
    <a:clrScheme name="פרוסות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ות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ות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Century Gothic</vt:lpstr>
      <vt:lpstr>Gisha</vt:lpstr>
      <vt:lpstr>Wingdings 3</vt:lpstr>
      <vt:lpstr>פרוסות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zohar</dc:creator>
  <cp:lastModifiedBy>zohar</cp:lastModifiedBy>
  <cp:revision>5</cp:revision>
  <cp:lastPrinted>2018-12-17T14:52:47Z</cp:lastPrinted>
  <dcterms:created xsi:type="dcterms:W3CDTF">2018-10-01T15:29:12Z</dcterms:created>
  <dcterms:modified xsi:type="dcterms:W3CDTF">2018-12-17T15:10:11Z</dcterms:modified>
</cp:coreProperties>
</file>