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2" r:id="rId1"/>
  </p:sldMasterIdLst>
  <p:sldIdLst>
    <p:sldId id="258" r:id="rId2"/>
  </p:sldIdLst>
  <p:sldSz cx="6858000" cy="12192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147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59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262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1093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49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659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294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322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749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371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411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948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279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508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838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390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A316-2830-45E1-88CC-8E5494246AD2}" type="datetimeFigureOut">
              <a:rPr lang="he-IL" smtClean="0"/>
              <a:t>כ"ז/ניסן/תשע"ט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861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483" y="238083"/>
            <a:ext cx="5838825" cy="112646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 smtClean="0">
              <a:solidFill>
                <a:schemeClr val="accent3"/>
              </a:solidFill>
            </a:endParaRPr>
          </a:p>
          <a:p>
            <a:r>
              <a:rPr lang="he-IL" b="1" dirty="0" smtClean="0">
                <a:solidFill>
                  <a:schemeClr val="accent3"/>
                </a:solidFill>
              </a:rPr>
              <a:t>לתושבי הערבה התיכונה שלום רב,</a:t>
            </a:r>
          </a:p>
          <a:p>
            <a:r>
              <a:rPr lang="he-IL" b="1" dirty="0" smtClean="0">
                <a:solidFill>
                  <a:schemeClr val="accent3"/>
                </a:solidFill>
              </a:rPr>
              <a:t> להזכירכם,</a:t>
            </a:r>
          </a:p>
          <a:p>
            <a:endParaRPr lang="he-IL" b="1" smtClean="0">
              <a:solidFill>
                <a:schemeClr val="accent3"/>
              </a:solidFill>
            </a:endParaRPr>
          </a:p>
          <a:p>
            <a:r>
              <a:rPr lang="he-IL" b="1" smtClean="0">
                <a:solidFill>
                  <a:schemeClr val="accent3"/>
                </a:solidFill>
              </a:rPr>
              <a:t>אני </a:t>
            </a:r>
            <a:r>
              <a:rPr lang="he-IL" b="1" dirty="0" smtClean="0">
                <a:solidFill>
                  <a:schemeClr val="accent3"/>
                </a:solidFill>
              </a:rPr>
              <a:t>מגיע אליכם באופן סדיר וקבוע כל ימות השנה</a:t>
            </a:r>
          </a:p>
          <a:p>
            <a:r>
              <a:rPr lang="he-IL" b="1" u="sng" dirty="0" smtClean="0">
                <a:solidFill>
                  <a:schemeClr val="accent3"/>
                </a:solidFill>
              </a:rPr>
              <a:t>בימי שלישי </a:t>
            </a:r>
            <a:r>
              <a:rPr lang="he-IL" b="1" dirty="0" smtClean="0">
                <a:solidFill>
                  <a:schemeClr val="accent3"/>
                </a:solidFill>
              </a:rPr>
              <a:t> אבצע טיפולים לפי דרישה ותיאום מראש</a:t>
            </a:r>
            <a:endParaRPr lang="he-IL" b="1" dirty="0" smtClean="0">
              <a:solidFill>
                <a:schemeClr val="accent3"/>
              </a:solidFill>
            </a:endParaRPr>
          </a:p>
          <a:p>
            <a:endParaRPr lang="he-IL" b="1" dirty="0" smtClean="0">
              <a:solidFill>
                <a:schemeClr val="accent3"/>
              </a:solidFill>
            </a:endParaRPr>
          </a:p>
          <a:p>
            <a:r>
              <a:rPr lang="he-IL" sz="3600" b="1" dirty="0" smtClean="0">
                <a:solidFill>
                  <a:schemeClr val="accent3"/>
                </a:solidFill>
              </a:rPr>
              <a:t>       תיקנים            נמלים </a:t>
            </a:r>
          </a:p>
          <a:p>
            <a:r>
              <a:rPr lang="he-IL" sz="3600" b="1" dirty="0" smtClean="0">
                <a:solidFill>
                  <a:schemeClr val="accent3"/>
                </a:solidFill>
              </a:rPr>
              <a:t>     מכרסמים        טרמיטים </a:t>
            </a:r>
          </a:p>
          <a:p>
            <a:endParaRPr lang="he-IL" sz="3600" b="1" dirty="0" smtClean="0">
              <a:solidFill>
                <a:schemeClr val="accent3"/>
              </a:solidFill>
            </a:endParaRPr>
          </a:p>
          <a:p>
            <a:endParaRPr lang="he-IL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accent3"/>
                </a:solidFill>
              </a:rPr>
              <a:t>הדברת בתים פרטיים ויחידות אירוח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>
                <a:solidFill>
                  <a:schemeClr val="accent3"/>
                </a:solidFill>
              </a:rPr>
              <a:t> </a:t>
            </a:r>
            <a:r>
              <a:rPr lang="he-IL" b="1" dirty="0" smtClean="0">
                <a:solidFill>
                  <a:schemeClr val="accent3"/>
                </a:solidFill>
              </a:rPr>
              <a:t>בקרת מזיקים במטבחים </a:t>
            </a:r>
            <a:r>
              <a:rPr lang="he-IL" b="1" dirty="0" err="1" smtClean="0">
                <a:solidFill>
                  <a:schemeClr val="accent3"/>
                </a:solidFill>
              </a:rPr>
              <a:t>תעשייתים</a:t>
            </a:r>
            <a:r>
              <a:rPr lang="he-IL" b="1" dirty="0" smtClean="0">
                <a:solidFill>
                  <a:schemeClr val="accent3"/>
                </a:solidFill>
              </a:rPr>
              <a:t> ומסעדות</a:t>
            </a:r>
            <a:endParaRPr lang="he-IL" b="1" dirty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accent3"/>
                </a:solidFill>
              </a:rPr>
              <a:t>הדברת מגורי עובדים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accent3"/>
                </a:solidFill>
              </a:rPr>
              <a:t>בקרת מזיקים בבתי אריזה ואחסון פרי בשירות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accent3"/>
                </a:solidFill>
              </a:rPr>
              <a:t>חד-פעמי או בשירות קבוע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accent3"/>
                </a:solidFill>
              </a:rPr>
              <a:t>טיפול נגד טרמיטים בעזרת בחומרים והציוד המתקדם ביותר בישראל 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accent3"/>
                </a:solidFill>
              </a:rPr>
              <a:t>מכירת מלכודות זבובים חד פעמיות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accent3"/>
                </a:solidFill>
              </a:rPr>
              <a:t>הדברה אלקטרונית להרחקת חתולים ובעלי כנף, יונים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>
                <a:solidFill>
                  <a:schemeClr val="accent3"/>
                </a:solidFill>
              </a:rPr>
              <a:t> </a:t>
            </a:r>
            <a:r>
              <a:rPr lang="he-IL" b="1" dirty="0" smtClean="0">
                <a:solidFill>
                  <a:schemeClr val="accent3"/>
                </a:solidFill>
              </a:rPr>
              <a:t>התקנת רשתות נגד יונים בסככות , מחסנים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b="1" dirty="0" smtClean="0">
              <a:solidFill>
                <a:schemeClr val="accent3"/>
              </a:solidFill>
            </a:endParaRPr>
          </a:p>
          <a:p>
            <a:r>
              <a:rPr lang="he-IL" b="1" dirty="0" smtClean="0">
                <a:solidFill>
                  <a:schemeClr val="accent3"/>
                </a:solidFill>
              </a:rPr>
              <a:t>      ניתן להתקשר אליי לייעוץ או הזמנות   7/24                                 </a:t>
            </a:r>
          </a:p>
          <a:p>
            <a:r>
              <a:rPr lang="he-IL" b="1" dirty="0">
                <a:solidFill>
                  <a:schemeClr val="accent3"/>
                </a:solidFill>
              </a:rPr>
              <a:t> </a:t>
            </a:r>
            <a:r>
              <a:rPr lang="he-IL" b="1" dirty="0" smtClean="0">
                <a:solidFill>
                  <a:schemeClr val="accent3"/>
                </a:solidFill>
              </a:rPr>
              <a:t>                           </a:t>
            </a:r>
          </a:p>
          <a:p>
            <a:pPr algn="ctr"/>
            <a:r>
              <a:rPr lang="he-IL" b="1" dirty="0" smtClean="0">
                <a:solidFill>
                  <a:schemeClr val="accent3"/>
                </a:solidFill>
              </a:rPr>
              <a:t>  </a:t>
            </a:r>
            <a:r>
              <a:rPr lang="he-IL" sz="2400" b="1" dirty="0" smtClean="0">
                <a:solidFill>
                  <a:schemeClr val="accent3"/>
                </a:solidFill>
              </a:rPr>
              <a:t>058-4470004 </a:t>
            </a:r>
            <a:r>
              <a:rPr lang="he-IL" b="1" dirty="0" smtClean="0">
                <a:solidFill>
                  <a:schemeClr val="accent3"/>
                </a:solidFill>
              </a:rPr>
              <a:t>    </a:t>
            </a:r>
          </a:p>
          <a:p>
            <a:pPr algn="ctr"/>
            <a:endParaRPr lang="he-IL" b="1" dirty="0">
              <a:solidFill>
                <a:schemeClr val="accent3"/>
              </a:solidFill>
            </a:endParaRPr>
          </a:p>
          <a:p>
            <a:pPr algn="ctr"/>
            <a:r>
              <a:rPr lang="he-IL" b="1" dirty="0" smtClean="0">
                <a:solidFill>
                  <a:schemeClr val="accent3"/>
                </a:solidFill>
              </a:rPr>
              <a:t>                    </a:t>
            </a:r>
          </a:p>
          <a:p>
            <a:pPr algn="ctr"/>
            <a:endParaRPr lang="he-IL" b="1" dirty="0">
              <a:solidFill>
                <a:schemeClr val="accent3"/>
              </a:solidFill>
            </a:endParaRPr>
          </a:p>
          <a:p>
            <a:pPr algn="ctr"/>
            <a:r>
              <a:rPr lang="he-IL" b="1" dirty="0" smtClean="0">
                <a:solidFill>
                  <a:schemeClr val="accent3"/>
                </a:solidFill>
              </a:rPr>
              <a:t>     זהר תמרי הדברת מזיקים</a:t>
            </a:r>
          </a:p>
          <a:p>
            <a:pPr algn="ctr"/>
            <a:r>
              <a:rPr lang="he-IL" b="1" dirty="0" smtClean="0">
                <a:solidFill>
                  <a:schemeClr val="accent3"/>
                </a:solidFill>
              </a:rPr>
              <a:t>       </a:t>
            </a:r>
            <a:r>
              <a:rPr lang="he-IL" b="1" dirty="0" err="1" smtClean="0">
                <a:solidFill>
                  <a:schemeClr val="accent3"/>
                </a:solidFill>
              </a:rPr>
              <a:t>רשיון</a:t>
            </a:r>
            <a:r>
              <a:rPr lang="he-IL" b="1" dirty="0" smtClean="0">
                <a:solidFill>
                  <a:schemeClr val="accent3"/>
                </a:solidFill>
              </a:rPr>
              <a:t> הדברה 1794   </a:t>
            </a:r>
            <a:endParaRPr lang="he-I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109</Words>
  <Application>Microsoft Office PowerPoint</Application>
  <PresentationFormat>מסך רחב</PresentationFormat>
  <Paragraphs>36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Gisha</vt:lpstr>
      <vt:lpstr>Wingdings 3</vt:lpstr>
      <vt:lpstr>עשן מתפתל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zohar</dc:creator>
  <cp:lastModifiedBy>zohar</cp:lastModifiedBy>
  <cp:revision>17</cp:revision>
  <cp:lastPrinted>2018-12-17T14:52:47Z</cp:lastPrinted>
  <dcterms:created xsi:type="dcterms:W3CDTF">2018-10-01T15:29:12Z</dcterms:created>
  <dcterms:modified xsi:type="dcterms:W3CDTF">2019-05-02T16:36:19Z</dcterms:modified>
</cp:coreProperties>
</file>