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47754-5080-4482-9DCE-A2B8378DE2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0792798A-895F-4B1F-9673-2AA2DF7DCF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34D23647-8DE3-4AA7-8CDD-1365F6F6C4D9}"/>
              </a:ext>
            </a:extLst>
          </p:cNvPr>
          <p:cNvSpPr>
            <a:spLocks noGrp="1"/>
          </p:cNvSpPr>
          <p:nvPr>
            <p:ph type="dt" sz="half" idx="10"/>
          </p:nvPr>
        </p:nvSpPr>
        <p:spPr/>
        <p:txBody>
          <a:bodyPr/>
          <a:lstStyle/>
          <a:p>
            <a:fld id="{3A5D7120-A9EB-4896-996C-067B6E44201F}" type="datetimeFigureOut">
              <a:rPr lang="he-IL" smtClean="0"/>
              <a:t>כ"ט/אייר/תשע"ט</a:t>
            </a:fld>
            <a:endParaRPr lang="he-IL"/>
          </a:p>
        </p:txBody>
      </p:sp>
      <p:sp>
        <p:nvSpPr>
          <p:cNvPr id="5" name="Footer Placeholder 4">
            <a:extLst>
              <a:ext uri="{FF2B5EF4-FFF2-40B4-BE49-F238E27FC236}">
                <a16:creationId xmlns:a16="http://schemas.microsoft.com/office/drawing/2014/main" id="{81E6E6AA-6B45-477E-A3D1-5DE4781D4C20}"/>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48BAE3F6-EC50-408A-8633-B04536F4D9E4}"/>
              </a:ext>
            </a:extLst>
          </p:cNvPr>
          <p:cNvSpPr>
            <a:spLocks noGrp="1"/>
          </p:cNvSpPr>
          <p:nvPr>
            <p:ph type="sldNum" sz="quarter" idx="12"/>
          </p:nvPr>
        </p:nvSpPr>
        <p:spPr/>
        <p:txBody>
          <a:bodyPr/>
          <a:lstStyle/>
          <a:p>
            <a:fld id="{0E0417F4-DAD0-4628-BC28-76284475BE2D}" type="slidenum">
              <a:rPr lang="he-IL" smtClean="0"/>
              <a:t>‹#›</a:t>
            </a:fld>
            <a:endParaRPr lang="he-IL"/>
          </a:p>
        </p:txBody>
      </p:sp>
    </p:spTree>
    <p:extLst>
      <p:ext uri="{BB962C8B-B14F-4D97-AF65-F5344CB8AC3E}">
        <p14:creationId xmlns:p14="http://schemas.microsoft.com/office/powerpoint/2010/main" val="973822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50608-3279-427C-A4C8-CCF6FFCF03F5}"/>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4D3D8410-D17D-46EC-AFC5-465B02C4EF8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E90D574F-C855-4CE1-A041-57459242E0BA}"/>
              </a:ext>
            </a:extLst>
          </p:cNvPr>
          <p:cNvSpPr>
            <a:spLocks noGrp="1"/>
          </p:cNvSpPr>
          <p:nvPr>
            <p:ph type="dt" sz="half" idx="10"/>
          </p:nvPr>
        </p:nvSpPr>
        <p:spPr/>
        <p:txBody>
          <a:bodyPr/>
          <a:lstStyle/>
          <a:p>
            <a:fld id="{3A5D7120-A9EB-4896-996C-067B6E44201F}" type="datetimeFigureOut">
              <a:rPr lang="he-IL" smtClean="0"/>
              <a:t>כ"ט/אייר/תשע"ט</a:t>
            </a:fld>
            <a:endParaRPr lang="he-IL"/>
          </a:p>
        </p:txBody>
      </p:sp>
      <p:sp>
        <p:nvSpPr>
          <p:cNvPr id="5" name="Footer Placeholder 4">
            <a:extLst>
              <a:ext uri="{FF2B5EF4-FFF2-40B4-BE49-F238E27FC236}">
                <a16:creationId xmlns:a16="http://schemas.microsoft.com/office/drawing/2014/main" id="{14C206F7-0495-4A84-9077-844D9E022B6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F3497A76-1506-4B4D-BFE2-B7306DC27EF7}"/>
              </a:ext>
            </a:extLst>
          </p:cNvPr>
          <p:cNvSpPr>
            <a:spLocks noGrp="1"/>
          </p:cNvSpPr>
          <p:nvPr>
            <p:ph type="sldNum" sz="quarter" idx="12"/>
          </p:nvPr>
        </p:nvSpPr>
        <p:spPr/>
        <p:txBody>
          <a:bodyPr/>
          <a:lstStyle/>
          <a:p>
            <a:fld id="{0E0417F4-DAD0-4628-BC28-76284475BE2D}" type="slidenum">
              <a:rPr lang="he-IL" smtClean="0"/>
              <a:t>‹#›</a:t>
            </a:fld>
            <a:endParaRPr lang="he-IL"/>
          </a:p>
        </p:txBody>
      </p:sp>
    </p:spTree>
    <p:extLst>
      <p:ext uri="{BB962C8B-B14F-4D97-AF65-F5344CB8AC3E}">
        <p14:creationId xmlns:p14="http://schemas.microsoft.com/office/powerpoint/2010/main" val="2365526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9CE828-3304-4646-87B2-D08B3BE8EB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33C3A36F-5B2F-41F4-BC27-2B31DBB3686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44D11DE9-4F1B-4FF0-834E-5A8FA7C0B71C}"/>
              </a:ext>
            </a:extLst>
          </p:cNvPr>
          <p:cNvSpPr>
            <a:spLocks noGrp="1"/>
          </p:cNvSpPr>
          <p:nvPr>
            <p:ph type="dt" sz="half" idx="10"/>
          </p:nvPr>
        </p:nvSpPr>
        <p:spPr/>
        <p:txBody>
          <a:bodyPr/>
          <a:lstStyle/>
          <a:p>
            <a:fld id="{3A5D7120-A9EB-4896-996C-067B6E44201F}" type="datetimeFigureOut">
              <a:rPr lang="he-IL" smtClean="0"/>
              <a:t>כ"ט/אייר/תשע"ט</a:t>
            </a:fld>
            <a:endParaRPr lang="he-IL"/>
          </a:p>
        </p:txBody>
      </p:sp>
      <p:sp>
        <p:nvSpPr>
          <p:cNvPr id="5" name="Footer Placeholder 4">
            <a:extLst>
              <a:ext uri="{FF2B5EF4-FFF2-40B4-BE49-F238E27FC236}">
                <a16:creationId xmlns:a16="http://schemas.microsoft.com/office/drawing/2014/main" id="{BEC83F38-3E78-441A-BDA4-0959E646A245}"/>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FF92DD15-7693-49DA-8452-1255887061D3}"/>
              </a:ext>
            </a:extLst>
          </p:cNvPr>
          <p:cNvSpPr>
            <a:spLocks noGrp="1"/>
          </p:cNvSpPr>
          <p:nvPr>
            <p:ph type="sldNum" sz="quarter" idx="12"/>
          </p:nvPr>
        </p:nvSpPr>
        <p:spPr/>
        <p:txBody>
          <a:bodyPr/>
          <a:lstStyle/>
          <a:p>
            <a:fld id="{0E0417F4-DAD0-4628-BC28-76284475BE2D}" type="slidenum">
              <a:rPr lang="he-IL" smtClean="0"/>
              <a:t>‹#›</a:t>
            </a:fld>
            <a:endParaRPr lang="he-IL"/>
          </a:p>
        </p:txBody>
      </p:sp>
    </p:spTree>
    <p:extLst>
      <p:ext uri="{BB962C8B-B14F-4D97-AF65-F5344CB8AC3E}">
        <p14:creationId xmlns:p14="http://schemas.microsoft.com/office/powerpoint/2010/main" val="486528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B3908-B69F-440A-B976-D6CA90BC3F49}"/>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33880DC7-0F6A-4C32-8946-D6780C77C25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C47BB996-2CF9-4661-BC9C-4E4667C910E7}"/>
              </a:ext>
            </a:extLst>
          </p:cNvPr>
          <p:cNvSpPr>
            <a:spLocks noGrp="1"/>
          </p:cNvSpPr>
          <p:nvPr>
            <p:ph type="dt" sz="half" idx="10"/>
          </p:nvPr>
        </p:nvSpPr>
        <p:spPr/>
        <p:txBody>
          <a:bodyPr/>
          <a:lstStyle/>
          <a:p>
            <a:fld id="{3A5D7120-A9EB-4896-996C-067B6E44201F}" type="datetimeFigureOut">
              <a:rPr lang="he-IL" smtClean="0"/>
              <a:t>כ"ט/אייר/תשע"ט</a:t>
            </a:fld>
            <a:endParaRPr lang="he-IL"/>
          </a:p>
        </p:txBody>
      </p:sp>
      <p:sp>
        <p:nvSpPr>
          <p:cNvPr id="5" name="Footer Placeholder 4">
            <a:extLst>
              <a:ext uri="{FF2B5EF4-FFF2-40B4-BE49-F238E27FC236}">
                <a16:creationId xmlns:a16="http://schemas.microsoft.com/office/drawing/2014/main" id="{44F8948B-B5AA-427C-827F-8EF7B7D43AFA}"/>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BF05EFC7-3771-4AD0-AD5E-2F9D113FBC01}"/>
              </a:ext>
            </a:extLst>
          </p:cNvPr>
          <p:cNvSpPr>
            <a:spLocks noGrp="1"/>
          </p:cNvSpPr>
          <p:nvPr>
            <p:ph type="sldNum" sz="quarter" idx="12"/>
          </p:nvPr>
        </p:nvSpPr>
        <p:spPr/>
        <p:txBody>
          <a:bodyPr/>
          <a:lstStyle/>
          <a:p>
            <a:fld id="{0E0417F4-DAD0-4628-BC28-76284475BE2D}" type="slidenum">
              <a:rPr lang="he-IL" smtClean="0"/>
              <a:t>‹#›</a:t>
            </a:fld>
            <a:endParaRPr lang="he-IL"/>
          </a:p>
        </p:txBody>
      </p:sp>
    </p:spTree>
    <p:extLst>
      <p:ext uri="{BB962C8B-B14F-4D97-AF65-F5344CB8AC3E}">
        <p14:creationId xmlns:p14="http://schemas.microsoft.com/office/powerpoint/2010/main" val="2801187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DC78-6BE3-4014-98D7-B9599242BE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03192591-F0D4-45E3-AD76-5CF03C34EC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256F593-8A05-4912-A9B9-579BEEBD09B4}"/>
              </a:ext>
            </a:extLst>
          </p:cNvPr>
          <p:cNvSpPr>
            <a:spLocks noGrp="1"/>
          </p:cNvSpPr>
          <p:nvPr>
            <p:ph type="dt" sz="half" idx="10"/>
          </p:nvPr>
        </p:nvSpPr>
        <p:spPr/>
        <p:txBody>
          <a:bodyPr/>
          <a:lstStyle/>
          <a:p>
            <a:fld id="{3A5D7120-A9EB-4896-996C-067B6E44201F}" type="datetimeFigureOut">
              <a:rPr lang="he-IL" smtClean="0"/>
              <a:t>כ"ט/אייר/תשע"ט</a:t>
            </a:fld>
            <a:endParaRPr lang="he-IL"/>
          </a:p>
        </p:txBody>
      </p:sp>
      <p:sp>
        <p:nvSpPr>
          <p:cNvPr id="5" name="Footer Placeholder 4">
            <a:extLst>
              <a:ext uri="{FF2B5EF4-FFF2-40B4-BE49-F238E27FC236}">
                <a16:creationId xmlns:a16="http://schemas.microsoft.com/office/drawing/2014/main" id="{BF983838-4F9E-47A4-90EC-BDF9B8101BFD}"/>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ABEB372D-5371-46ED-B5D6-3229239E7E82}"/>
              </a:ext>
            </a:extLst>
          </p:cNvPr>
          <p:cNvSpPr>
            <a:spLocks noGrp="1"/>
          </p:cNvSpPr>
          <p:nvPr>
            <p:ph type="sldNum" sz="quarter" idx="12"/>
          </p:nvPr>
        </p:nvSpPr>
        <p:spPr/>
        <p:txBody>
          <a:bodyPr/>
          <a:lstStyle/>
          <a:p>
            <a:fld id="{0E0417F4-DAD0-4628-BC28-76284475BE2D}" type="slidenum">
              <a:rPr lang="he-IL" smtClean="0"/>
              <a:t>‹#›</a:t>
            </a:fld>
            <a:endParaRPr lang="he-IL"/>
          </a:p>
        </p:txBody>
      </p:sp>
    </p:spTree>
    <p:extLst>
      <p:ext uri="{BB962C8B-B14F-4D97-AF65-F5344CB8AC3E}">
        <p14:creationId xmlns:p14="http://schemas.microsoft.com/office/powerpoint/2010/main" val="3075414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C9B34-7A0C-4474-9B8A-9F1057AB6AAE}"/>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CDEB8AFE-2496-4CB9-942A-1D9236A2A3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A2126607-22AD-469D-A641-79E90F974CE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3DB2B2A3-5092-4935-BADF-95739C86527D}"/>
              </a:ext>
            </a:extLst>
          </p:cNvPr>
          <p:cNvSpPr>
            <a:spLocks noGrp="1"/>
          </p:cNvSpPr>
          <p:nvPr>
            <p:ph type="dt" sz="half" idx="10"/>
          </p:nvPr>
        </p:nvSpPr>
        <p:spPr/>
        <p:txBody>
          <a:bodyPr/>
          <a:lstStyle/>
          <a:p>
            <a:fld id="{3A5D7120-A9EB-4896-996C-067B6E44201F}" type="datetimeFigureOut">
              <a:rPr lang="he-IL" smtClean="0"/>
              <a:t>כ"ט/אייר/תשע"ט</a:t>
            </a:fld>
            <a:endParaRPr lang="he-IL"/>
          </a:p>
        </p:txBody>
      </p:sp>
      <p:sp>
        <p:nvSpPr>
          <p:cNvPr id="6" name="Footer Placeholder 5">
            <a:extLst>
              <a:ext uri="{FF2B5EF4-FFF2-40B4-BE49-F238E27FC236}">
                <a16:creationId xmlns:a16="http://schemas.microsoft.com/office/drawing/2014/main" id="{1350B5F9-A33A-4000-A303-1B64CDF57D1B}"/>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8DAAA9AC-1F0A-4E96-A40C-3BCB7F0BB196}"/>
              </a:ext>
            </a:extLst>
          </p:cNvPr>
          <p:cNvSpPr>
            <a:spLocks noGrp="1"/>
          </p:cNvSpPr>
          <p:nvPr>
            <p:ph type="sldNum" sz="quarter" idx="12"/>
          </p:nvPr>
        </p:nvSpPr>
        <p:spPr/>
        <p:txBody>
          <a:bodyPr/>
          <a:lstStyle/>
          <a:p>
            <a:fld id="{0E0417F4-DAD0-4628-BC28-76284475BE2D}" type="slidenum">
              <a:rPr lang="he-IL" smtClean="0"/>
              <a:t>‹#›</a:t>
            </a:fld>
            <a:endParaRPr lang="he-IL"/>
          </a:p>
        </p:txBody>
      </p:sp>
    </p:spTree>
    <p:extLst>
      <p:ext uri="{BB962C8B-B14F-4D97-AF65-F5344CB8AC3E}">
        <p14:creationId xmlns:p14="http://schemas.microsoft.com/office/powerpoint/2010/main" val="3881741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EE750-8E36-4238-A0F3-6A2F9CC2DE6D}"/>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E70A37F5-CC9F-4AE0-85A9-4C44BECCF1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DC6F12E-A455-4CE2-B063-FCEEFB4CAD3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3158DB12-2509-4C55-9C11-80828917E0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388C06F-BCB8-47E5-8681-36CA5A8F817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96771C75-0362-473A-A069-C51711E0D734}"/>
              </a:ext>
            </a:extLst>
          </p:cNvPr>
          <p:cNvSpPr>
            <a:spLocks noGrp="1"/>
          </p:cNvSpPr>
          <p:nvPr>
            <p:ph type="dt" sz="half" idx="10"/>
          </p:nvPr>
        </p:nvSpPr>
        <p:spPr/>
        <p:txBody>
          <a:bodyPr/>
          <a:lstStyle/>
          <a:p>
            <a:fld id="{3A5D7120-A9EB-4896-996C-067B6E44201F}" type="datetimeFigureOut">
              <a:rPr lang="he-IL" smtClean="0"/>
              <a:t>כ"ט/אייר/תשע"ט</a:t>
            </a:fld>
            <a:endParaRPr lang="he-IL"/>
          </a:p>
        </p:txBody>
      </p:sp>
      <p:sp>
        <p:nvSpPr>
          <p:cNvPr id="8" name="Footer Placeholder 7">
            <a:extLst>
              <a:ext uri="{FF2B5EF4-FFF2-40B4-BE49-F238E27FC236}">
                <a16:creationId xmlns:a16="http://schemas.microsoft.com/office/drawing/2014/main" id="{322EF7C5-B2E3-4C40-8825-088B2B57DFE8}"/>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5151C88B-47CC-473A-8D64-2F7F5A8BC6AC}"/>
              </a:ext>
            </a:extLst>
          </p:cNvPr>
          <p:cNvSpPr>
            <a:spLocks noGrp="1"/>
          </p:cNvSpPr>
          <p:nvPr>
            <p:ph type="sldNum" sz="quarter" idx="12"/>
          </p:nvPr>
        </p:nvSpPr>
        <p:spPr/>
        <p:txBody>
          <a:bodyPr/>
          <a:lstStyle/>
          <a:p>
            <a:fld id="{0E0417F4-DAD0-4628-BC28-76284475BE2D}" type="slidenum">
              <a:rPr lang="he-IL" smtClean="0"/>
              <a:t>‹#›</a:t>
            </a:fld>
            <a:endParaRPr lang="he-IL"/>
          </a:p>
        </p:txBody>
      </p:sp>
    </p:spTree>
    <p:extLst>
      <p:ext uri="{BB962C8B-B14F-4D97-AF65-F5344CB8AC3E}">
        <p14:creationId xmlns:p14="http://schemas.microsoft.com/office/powerpoint/2010/main" val="2865801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CE261-42DA-4740-AA8F-10299F4B22B5}"/>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47C96712-162F-482E-B14D-EC619CC51A2A}"/>
              </a:ext>
            </a:extLst>
          </p:cNvPr>
          <p:cNvSpPr>
            <a:spLocks noGrp="1"/>
          </p:cNvSpPr>
          <p:nvPr>
            <p:ph type="dt" sz="half" idx="10"/>
          </p:nvPr>
        </p:nvSpPr>
        <p:spPr/>
        <p:txBody>
          <a:bodyPr/>
          <a:lstStyle/>
          <a:p>
            <a:fld id="{3A5D7120-A9EB-4896-996C-067B6E44201F}" type="datetimeFigureOut">
              <a:rPr lang="he-IL" smtClean="0"/>
              <a:t>כ"ט/אייר/תשע"ט</a:t>
            </a:fld>
            <a:endParaRPr lang="he-IL"/>
          </a:p>
        </p:txBody>
      </p:sp>
      <p:sp>
        <p:nvSpPr>
          <p:cNvPr id="4" name="Footer Placeholder 3">
            <a:extLst>
              <a:ext uri="{FF2B5EF4-FFF2-40B4-BE49-F238E27FC236}">
                <a16:creationId xmlns:a16="http://schemas.microsoft.com/office/drawing/2014/main" id="{556261E6-F792-4E25-93A9-C90F1F82D918}"/>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F976C143-9103-4D1E-84A1-314616E0B3BB}"/>
              </a:ext>
            </a:extLst>
          </p:cNvPr>
          <p:cNvSpPr>
            <a:spLocks noGrp="1"/>
          </p:cNvSpPr>
          <p:nvPr>
            <p:ph type="sldNum" sz="quarter" idx="12"/>
          </p:nvPr>
        </p:nvSpPr>
        <p:spPr/>
        <p:txBody>
          <a:bodyPr/>
          <a:lstStyle/>
          <a:p>
            <a:fld id="{0E0417F4-DAD0-4628-BC28-76284475BE2D}" type="slidenum">
              <a:rPr lang="he-IL" smtClean="0"/>
              <a:t>‹#›</a:t>
            </a:fld>
            <a:endParaRPr lang="he-IL"/>
          </a:p>
        </p:txBody>
      </p:sp>
    </p:spTree>
    <p:extLst>
      <p:ext uri="{BB962C8B-B14F-4D97-AF65-F5344CB8AC3E}">
        <p14:creationId xmlns:p14="http://schemas.microsoft.com/office/powerpoint/2010/main" val="3659142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9F46F2-0EF5-488F-B71B-F62D657493B2}"/>
              </a:ext>
            </a:extLst>
          </p:cNvPr>
          <p:cNvSpPr>
            <a:spLocks noGrp="1"/>
          </p:cNvSpPr>
          <p:nvPr>
            <p:ph type="dt" sz="half" idx="10"/>
          </p:nvPr>
        </p:nvSpPr>
        <p:spPr/>
        <p:txBody>
          <a:bodyPr/>
          <a:lstStyle/>
          <a:p>
            <a:fld id="{3A5D7120-A9EB-4896-996C-067B6E44201F}" type="datetimeFigureOut">
              <a:rPr lang="he-IL" smtClean="0"/>
              <a:t>כ"ט/אייר/תשע"ט</a:t>
            </a:fld>
            <a:endParaRPr lang="he-IL"/>
          </a:p>
        </p:txBody>
      </p:sp>
      <p:sp>
        <p:nvSpPr>
          <p:cNvPr id="3" name="Footer Placeholder 2">
            <a:extLst>
              <a:ext uri="{FF2B5EF4-FFF2-40B4-BE49-F238E27FC236}">
                <a16:creationId xmlns:a16="http://schemas.microsoft.com/office/drawing/2014/main" id="{6AC41AB4-E1CC-4876-B44E-D86150325C0A}"/>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DB184405-4174-40BC-9295-F5B8D60A70BF}"/>
              </a:ext>
            </a:extLst>
          </p:cNvPr>
          <p:cNvSpPr>
            <a:spLocks noGrp="1"/>
          </p:cNvSpPr>
          <p:nvPr>
            <p:ph type="sldNum" sz="quarter" idx="12"/>
          </p:nvPr>
        </p:nvSpPr>
        <p:spPr/>
        <p:txBody>
          <a:bodyPr/>
          <a:lstStyle/>
          <a:p>
            <a:fld id="{0E0417F4-DAD0-4628-BC28-76284475BE2D}" type="slidenum">
              <a:rPr lang="he-IL" smtClean="0"/>
              <a:t>‹#›</a:t>
            </a:fld>
            <a:endParaRPr lang="he-IL"/>
          </a:p>
        </p:txBody>
      </p:sp>
    </p:spTree>
    <p:extLst>
      <p:ext uri="{BB962C8B-B14F-4D97-AF65-F5344CB8AC3E}">
        <p14:creationId xmlns:p14="http://schemas.microsoft.com/office/powerpoint/2010/main" val="1672846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C721D-4E36-47BB-9DA9-BB6D93B6C3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424F2673-A360-4453-BE52-D56707695E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D77C20E1-0843-4A75-AE94-E26D7E54F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9E8F5C-9245-49A7-81AE-E09742427F74}"/>
              </a:ext>
            </a:extLst>
          </p:cNvPr>
          <p:cNvSpPr>
            <a:spLocks noGrp="1"/>
          </p:cNvSpPr>
          <p:nvPr>
            <p:ph type="dt" sz="half" idx="10"/>
          </p:nvPr>
        </p:nvSpPr>
        <p:spPr/>
        <p:txBody>
          <a:bodyPr/>
          <a:lstStyle/>
          <a:p>
            <a:fld id="{3A5D7120-A9EB-4896-996C-067B6E44201F}" type="datetimeFigureOut">
              <a:rPr lang="he-IL" smtClean="0"/>
              <a:t>כ"ט/אייר/תשע"ט</a:t>
            </a:fld>
            <a:endParaRPr lang="he-IL"/>
          </a:p>
        </p:txBody>
      </p:sp>
      <p:sp>
        <p:nvSpPr>
          <p:cNvPr id="6" name="Footer Placeholder 5">
            <a:extLst>
              <a:ext uri="{FF2B5EF4-FFF2-40B4-BE49-F238E27FC236}">
                <a16:creationId xmlns:a16="http://schemas.microsoft.com/office/drawing/2014/main" id="{F0572C79-4536-4481-814C-D23620613978}"/>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F0DD754F-5BA0-4C11-8788-990BF24B2354}"/>
              </a:ext>
            </a:extLst>
          </p:cNvPr>
          <p:cNvSpPr>
            <a:spLocks noGrp="1"/>
          </p:cNvSpPr>
          <p:nvPr>
            <p:ph type="sldNum" sz="quarter" idx="12"/>
          </p:nvPr>
        </p:nvSpPr>
        <p:spPr/>
        <p:txBody>
          <a:bodyPr/>
          <a:lstStyle/>
          <a:p>
            <a:fld id="{0E0417F4-DAD0-4628-BC28-76284475BE2D}" type="slidenum">
              <a:rPr lang="he-IL" smtClean="0"/>
              <a:t>‹#›</a:t>
            </a:fld>
            <a:endParaRPr lang="he-IL"/>
          </a:p>
        </p:txBody>
      </p:sp>
    </p:spTree>
    <p:extLst>
      <p:ext uri="{BB962C8B-B14F-4D97-AF65-F5344CB8AC3E}">
        <p14:creationId xmlns:p14="http://schemas.microsoft.com/office/powerpoint/2010/main" val="2345606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FC130-38BB-4FD3-B0EC-C9E4538594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9D5F15DF-85C6-4750-84F3-F9A21E0E86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998984BD-05C2-48D0-A56C-2487E2E001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01F91BA-3763-423A-B928-53823026E40C}"/>
              </a:ext>
            </a:extLst>
          </p:cNvPr>
          <p:cNvSpPr>
            <a:spLocks noGrp="1"/>
          </p:cNvSpPr>
          <p:nvPr>
            <p:ph type="dt" sz="half" idx="10"/>
          </p:nvPr>
        </p:nvSpPr>
        <p:spPr/>
        <p:txBody>
          <a:bodyPr/>
          <a:lstStyle/>
          <a:p>
            <a:fld id="{3A5D7120-A9EB-4896-996C-067B6E44201F}" type="datetimeFigureOut">
              <a:rPr lang="he-IL" smtClean="0"/>
              <a:t>כ"ט/אייר/תשע"ט</a:t>
            </a:fld>
            <a:endParaRPr lang="he-IL"/>
          </a:p>
        </p:txBody>
      </p:sp>
      <p:sp>
        <p:nvSpPr>
          <p:cNvPr id="6" name="Footer Placeholder 5">
            <a:extLst>
              <a:ext uri="{FF2B5EF4-FFF2-40B4-BE49-F238E27FC236}">
                <a16:creationId xmlns:a16="http://schemas.microsoft.com/office/drawing/2014/main" id="{11AA5F0A-F68F-4D44-9686-4F9EFD79C5DE}"/>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C89BF8B4-1ADC-4B33-9ECA-2E6AC91C0D4F}"/>
              </a:ext>
            </a:extLst>
          </p:cNvPr>
          <p:cNvSpPr>
            <a:spLocks noGrp="1"/>
          </p:cNvSpPr>
          <p:nvPr>
            <p:ph type="sldNum" sz="quarter" idx="12"/>
          </p:nvPr>
        </p:nvSpPr>
        <p:spPr/>
        <p:txBody>
          <a:bodyPr/>
          <a:lstStyle/>
          <a:p>
            <a:fld id="{0E0417F4-DAD0-4628-BC28-76284475BE2D}" type="slidenum">
              <a:rPr lang="he-IL" smtClean="0"/>
              <a:t>‹#›</a:t>
            </a:fld>
            <a:endParaRPr lang="he-IL"/>
          </a:p>
        </p:txBody>
      </p:sp>
    </p:spTree>
    <p:extLst>
      <p:ext uri="{BB962C8B-B14F-4D97-AF65-F5344CB8AC3E}">
        <p14:creationId xmlns:p14="http://schemas.microsoft.com/office/powerpoint/2010/main" val="3521160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20B2E3-C834-4EE4-8EAD-DDD4418106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83B00CD4-5AF2-485A-81E7-14D25EDB5B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BA77D938-1A80-4B52-A241-E609C589B8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D7120-A9EB-4896-996C-067B6E44201F}" type="datetimeFigureOut">
              <a:rPr lang="he-IL" smtClean="0"/>
              <a:t>כ"ט/אייר/תשע"ט</a:t>
            </a:fld>
            <a:endParaRPr lang="he-IL"/>
          </a:p>
        </p:txBody>
      </p:sp>
      <p:sp>
        <p:nvSpPr>
          <p:cNvPr id="5" name="Footer Placeholder 4">
            <a:extLst>
              <a:ext uri="{FF2B5EF4-FFF2-40B4-BE49-F238E27FC236}">
                <a16:creationId xmlns:a16="http://schemas.microsoft.com/office/drawing/2014/main" id="{5AE22560-A8A8-42CE-B57A-2192D92900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FA759115-B7D5-4CCC-B094-B187A2E619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417F4-DAD0-4628-BC28-76284475BE2D}" type="slidenum">
              <a:rPr lang="he-IL" smtClean="0"/>
              <a:t>‹#›</a:t>
            </a:fld>
            <a:endParaRPr lang="he-IL"/>
          </a:p>
        </p:txBody>
      </p:sp>
    </p:spTree>
    <p:extLst>
      <p:ext uri="{BB962C8B-B14F-4D97-AF65-F5344CB8AC3E}">
        <p14:creationId xmlns:p14="http://schemas.microsoft.com/office/powerpoint/2010/main" val="3856731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nenet110.wordpress.com/tag/%d7%97%d7%92-%d7%94%d7%a7%d7%a6%d7%99%d7%a8/"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79484-FBF1-4505-AF3E-3F220851FF01}"/>
              </a:ext>
            </a:extLst>
          </p:cNvPr>
          <p:cNvSpPr>
            <a:spLocks noGrp="1"/>
          </p:cNvSpPr>
          <p:nvPr>
            <p:ph type="ctrTitle"/>
          </p:nvPr>
        </p:nvSpPr>
        <p:spPr>
          <a:xfrm>
            <a:off x="5938566" y="1963023"/>
            <a:ext cx="6172781" cy="3313651"/>
          </a:xfrm>
        </p:spPr>
        <p:txBody>
          <a:bodyPr anchor="b">
            <a:normAutofit fontScale="90000"/>
          </a:bodyPr>
          <a:lstStyle/>
          <a:p>
            <a:br>
              <a:rPr lang="he-IL" sz="2800" dirty="0"/>
            </a:br>
            <a:br>
              <a:rPr lang="he-IL" sz="2800" dirty="0"/>
            </a:br>
            <a:r>
              <a:rPr lang="he-IL" sz="2800" dirty="0">
                <a:solidFill>
                  <a:schemeClr val="bg1"/>
                </a:solidFill>
              </a:rPr>
              <a:t>הנכם מוזמנים </a:t>
            </a:r>
            <a:br>
              <a:rPr lang="he-IL" sz="2800" dirty="0">
                <a:solidFill>
                  <a:schemeClr val="bg1"/>
                </a:solidFill>
              </a:rPr>
            </a:br>
            <a:r>
              <a:rPr lang="he-IL" sz="4400" b="1" dirty="0">
                <a:solidFill>
                  <a:schemeClr val="accent6">
                    <a:lumMod val="75000"/>
                  </a:schemeClr>
                </a:solidFill>
                <a:effectLst>
                  <a:outerShdw blurRad="38100" dist="38100" dir="2700000" algn="tl">
                    <a:srgbClr val="000000">
                      <a:alpha val="43137"/>
                    </a:srgbClr>
                  </a:outerShdw>
                </a:effectLst>
                <a:latin typeface="BN Zika" panose="02000000000000000000" pitchFamily="2" charset="-79"/>
                <a:cs typeface="BN Zika" panose="02000000000000000000" pitchFamily="2" charset="-79"/>
              </a:rPr>
              <a:t>לחגיגת שבועות בצופר תשע"ט</a:t>
            </a:r>
            <a:br>
              <a:rPr lang="he-IL" sz="2800" dirty="0">
                <a:solidFill>
                  <a:schemeClr val="bg1"/>
                </a:solidFill>
              </a:rPr>
            </a:br>
            <a:br>
              <a:rPr lang="he-IL" sz="2800" dirty="0">
                <a:solidFill>
                  <a:schemeClr val="bg1"/>
                </a:solidFill>
              </a:rPr>
            </a:br>
            <a:r>
              <a:rPr lang="he-IL" sz="2200" b="1" dirty="0">
                <a:solidFill>
                  <a:schemeClr val="bg1"/>
                </a:solidFill>
              </a:rPr>
              <a:t>יום שבת, 8.6</a:t>
            </a:r>
            <a:r>
              <a:rPr lang="he-IL" sz="2800" dirty="0">
                <a:solidFill>
                  <a:schemeClr val="bg1"/>
                </a:solidFill>
              </a:rPr>
              <a:t> </a:t>
            </a:r>
            <a:br>
              <a:rPr lang="he-IL" sz="2800" dirty="0">
                <a:solidFill>
                  <a:schemeClr val="bg1"/>
                </a:solidFill>
              </a:rPr>
            </a:br>
            <a:br>
              <a:rPr lang="he-IL" sz="2800" dirty="0">
                <a:solidFill>
                  <a:schemeClr val="bg1"/>
                </a:solidFill>
              </a:rPr>
            </a:br>
            <a:r>
              <a:rPr lang="he-IL" sz="3100" dirty="0">
                <a:solidFill>
                  <a:schemeClr val="bg1"/>
                </a:solidFill>
              </a:rPr>
              <a:t>בשעה 17:30- רונדו טרקטורים </a:t>
            </a:r>
            <a:r>
              <a:rPr lang="he-IL" sz="2000" dirty="0">
                <a:solidFill>
                  <a:schemeClr val="bg1"/>
                </a:solidFill>
              </a:rPr>
              <a:t>נפגש ליד משפחת הירש </a:t>
            </a:r>
            <a:br>
              <a:rPr lang="he-IL" sz="2700" dirty="0">
                <a:solidFill>
                  <a:schemeClr val="bg1"/>
                </a:solidFill>
              </a:rPr>
            </a:br>
            <a:r>
              <a:rPr lang="he-IL" sz="2000" dirty="0">
                <a:solidFill>
                  <a:schemeClr val="bg1"/>
                </a:solidFill>
              </a:rPr>
              <a:t>משם נצא </a:t>
            </a:r>
            <a:r>
              <a:rPr lang="he-IL" sz="3100" dirty="0">
                <a:solidFill>
                  <a:schemeClr val="bg1"/>
                </a:solidFill>
              </a:rPr>
              <a:t>בתהלוכת עגלות </a:t>
            </a:r>
            <a:r>
              <a:rPr lang="he-IL" sz="2000" dirty="0">
                <a:solidFill>
                  <a:schemeClr val="bg1"/>
                </a:solidFill>
              </a:rPr>
              <a:t>מקושטות למרכז המושב</a:t>
            </a:r>
            <a:br>
              <a:rPr lang="he-IL" sz="2700" dirty="0">
                <a:solidFill>
                  <a:schemeClr val="bg1"/>
                </a:solidFill>
              </a:rPr>
            </a:br>
            <a:r>
              <a:rPr lang="he-IL" sz="2000" dirty="0">
                <a:solidFill>
                  <a:schemeClr val="bg1"/>
                </a:solidFill>
              </a:rPr>
              <a:t>שם</a:t>
            </a:r>
            <a:r>
              <a:rPr lang="he-IL" sz="2700" dirty="0">
                <a:solidFill>
                  <a:schemeClr val="bg1"/>
                </a:solidFill>
              </a:rPr>
              <a:t> </a:t>
            </a:r>
            <a:r>
              <a:rPr lang="he-IL" sz="2000" dirty="0">
                <a:solidFill>
                  <a:schemeClr val="bg1"/>
                </a:solidFill>
              </a:rPr>
              <a:t>נקבל את החג </a:t>
            </a:r>
            <a:r>
              <a:rPr lang="he-IL" sz="3100" dirty="0">
                <a:solidFill>
                  <a:schemeClr val="bg1"/>
                </a:solidFill>
              </a:rPr>
              <a:t>בטקס, שירים וריקודים </a:t>
            </a:r>
            <a:r>
              <a:rPr lang="he-IL" sz="2000" dirty="0">
                <a:solidFill>
                  <a:schemeClr val="bg1"/>
                </a:solidFill>
              </a:rPr>
              <a:t>פרי יצירתינו.</a:t>
            </a:r>
            <a:br>
              <a:rPr lang="he-IL" sz="2700" dirty="0">
                <a:solidFill>
                  <a:schemeClr val="bg1"/>
                </a:solidFill>
              </a:rPr>
            </a:br>
            <a:r>
              <a:rPr lang="he-IL" sz="2000" dirty="0">
                <a:solidFill>
                  <a:schemeClr val="bg1"/>
                </a:solidFill>
              </a:rPr>
              <a:t>לאחר מכן נהנה </a:t>
            </a:r>
            <a:r>
              <a:rPr lang="he-IL" sz="3100" dirty="0">
                <a:solidFill>
                  <a:schemeClr val="bg1"/>
                </a:solidFill>
              </a:rPr>
              <a:t>מפעילויות ומשחקים לכל הגילאים</a:t>
            </a:r>
            <a:br>
              <a:rPr lang="he-IL" sz="2700" dirty="0">
                <a:solidFill>
                  <a:schemeClr val="bg1"/>
                </a:solidFill>
              </a:rPr>
            </a:br>
            <a:r>
              <a:rPr lang="he-IL" sz="2700" dirty="0">
                <a:solidFill>
                  <a:schemeClr val="bg1"/>
                </a:solidFill>
              </a:rPr>
              <a:t>ו</a:t>
            </a:r>
            <a:r>
              <a:rPr lang="he-IL" sz="3100" dirty="0">
                <a:solidFill>
                  <a:schemeClr val="bg1"/>
                </a:solidFill>
              </a:rPr>
              <a:t>ארוחת ערב חגיגית </a:t>
            </a:r>
            <a:r>
              <a:rPr lang="he-IL" sz="2000" dirty="0">
                <a:solidFill>
                  <a:schemeClr val="bg1"/>
                </a:solidFill>
              </a:rPr>
              <a:t>בבריכה (מומלץ להביא בגדי ים).</a:t>
            </a:r>
            <a:br>
              <a:rPr lang="he-IL" sz="2200" dirty="0"/>
            </a:br>
            <a:r>
              <a:rPr lang="he-IL" sz="2200" dirty="0"/>
              <a:t> </a:t>
            </a:r>
            <a:br>
              <a:rPr lang="he-IL" sz="2800" dirty="0"/>
            </a:br>
            <a:endParaRPr lang="he-IL" sz="2800" dirty="0"/>
          </a:p>
        </p:txBody>
      </p:sp>
      <p:sp>
        <p:nvSpPr>
          <p:cNvPr id="3" name="Subtitle 2">
            <a:extLst>
              <a:ext uri="{FF2B5EF4-FFF2-40B4-BE49-F238E27FC236}">
                <a16:creationId xmlns:a16="http://schemas.microsoft.com/office/drawing/2014/main" id="{4C277916-003A-4369-BC2C-FD02C6397C03}"/>
              </a:ext>
            </a:extLst>
          </p:cNvPr>
          <p:cNvSpPr>
            <a:spLocks noGrp="1"/>
          </p:cNvSpPr>
          <p:nvPr>
            <p:ph type="subTitle" idx="1"/>
          </p:nvPr>
        </p:nvSpPr>
        <p:spPr>
          <a:xfrm>
            <a:off x="6392411" y="5526962"/>
            <a:ext cx="5452471" cy="1147863"/>
          </a:xfrm>
        </p:spPr>
        <p:txBody>
          <a:bodyPr anchor="t">
            <a:normAutofit/>
          </a:bodyPr>
          <a:lstStyle/>
          <a:p>
            <a:pPr marL="342900" indent="-342900" algn="r" rtl="1">
              <a:buFont typeface="Arial" panose="020B0604020202020204" pitchFamily="34" charset="0"/>
              <a:buChar char="•"/>
            </a:pPr>
            <a:r>
              <a:rPr lang="he-IL" sz="1600" b="1" i="1" dirty="0">
                <a:solidFill>
                  <a:schemeClr val="accent6">
                    <a:lumMod val="75000"/>
                  </a:schemeClr>
                </a:solidFill>
              </a:rPr>
              <a:t>על כל משפחה לדאוג לעצמה לפינת ישיבה- מחצלות/ כסאות</a:t>
            </a:r>
          </a:p>
          <a:p>
            <a:pPr marL="342900" indent="-342900" algn="r" rtl="1">
              <a:buFont typeface="Arial" panose="020B0604020202020204" pitchFamily="34" charset="0"/>
              <a:buChar char="•"/>
            </a:pPr>
            <a:r>
              <a:rPr lang="he-IL" sz="1600" b="1" i="1" dirty="0">
                <a:solidFill>
                  <a:schemeClr val="accent6">
                    <a:lumMod val="75000"/>
                  </a:schemeClr>
                </a:solidFill>
              </a:rPr>
              <a:t>את האוכל יש להביא לפני הרונדו למועדון לחבר</a:t>
            </a:r>
          </a:p>
        </p:txBody>
      </p:sp>
      <p:sp>
        <p:nvSpPr>
          <p:cNvPr id="24" name="Freeform: Shape 2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1AB76AD0-8C44-4EAB-8AC6-A291FCD13E3D}"/>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3929" r="1019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79737600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18</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BN Zika</vt:lpstr>
      <vt:lpstr>Calibri</vt:lpstr>
      <vt:lpstr>Calibri Light</vt:lpstr>
      <vt:lpstr>Times New Roman</vt:lpstr>
      <vt:lpstr>Office Theme</vt:lpstr>
      <vt:lpstr>  הנכם מוזמנים  לחגיגת שבועות בצופר תשע"ט  יום שבת, 8.6   בשעה 17:30- רונדו טרקטורים נפגש ליד משפחת הירש  משם נצא בתהלוכת עגלות מקושטות למרכז המושב שם נקבל את החג בטקס, שירים וריקודים פרי יצירתינו. לאחר מכן נהנה מפעילויות ומשחקים לכל הגילאים וארוחת ערב חגיגית בבריכה (מומלץ להביא בגדי ים).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הנכם מוזמנים  לחגיגת שבועות בצופר תשע"ט  יום שבת, 8.6   בשעה 17:00- נפגש ליד משפחת הירש לרונדו טרקטורים מסורתי</dc:title>
  <dc:creator>Kartaginer</dc:creator>
  <cp:lastModifiedBy>Kartaginer</cp:lastModifiedBy>
  <cp:revision>5</cp:revision>
  <dcterms:created xsi:type="dcterms:W3CDTF">2019-06-02T09:12:08Z</dcterms:created>
  <dcterms:modified xsi:type="dcterms:W3CDTF">2019-06-03T07:34:34Z</dcterms:modified>
</cp:coreProperties>
</file>