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8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70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B4FA3-8010-4180-B804-D759D0736C31}" type="datetimeFigureOut">
              <a:rPr lang="he-IL" smtClean="0"/>
              <a:pPr/>
              <a:t>ל'/סיון/תשע"ט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5087-2783-4737-A1A3-F1C90BE93D5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355976" y="1484784"/>
            <a:ext cx="44999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אני אוהבת אותך, אני מצטערת, סליחה, תודה</a:t>
            </a:r>
            <a:endParaRPr lang="he-IL" dirty="0"/>
          </a:p>
        </p:txBody>
      </p:sp>
      <p:pic>
        <p:nvPicPr>
          <p:cNvPr id="19" name="תמונה 18" descr="DSC_0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1079" y="179765"/>
            <a:ext cx="9694333" cy="648959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39952" y="6536377"/>
            <a:ext cx="15121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>
                <a:solidFill>
                  <a:schemeClr val="bg1"/>
                </a:solidFill>
              </a:rPr>
              <a:t>צילום: פרדי נפתלי</a:t>
            </a:r>
            <a:endParaRPr lang="he-IL" sz="1200" dirty="0">
              <a:solidFill>
                <a:schemeClr val="bg1"/>
              </a:solidFill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107504" y="116632"/>
            <a:ext cx="8928993" cy="6624736"/>
          </a:xfrm>
          <a:prstGeom prst="rect">
            <a:avLst/>
          </a:prstGeom>
          <a:noFill/>
          <a:ln w="9525">
            <a:solidFill>
              <a:srgbClr val="2838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מלבן 19"/>
          <p:cNvSpPr/>
          <p:nvPr/>
        </p:nvSpPr>
        <p:spPr>
          <a:xfrm>
            <a:off x="251520" y="260648"/>
            <a:ext cx="3672408" cy="6336704"/>
          </a:xfrm>
          <a:prstGeom prst="rect">
            <a:avLst/>
          </a:prstGeom>
          <a:solidFill>
            <a:schemeClr val="bg1">
              <a:alpha val="5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תמונה 8" descr="לוגו חא לוויז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04664"/>
            <a:ext cx="936104" cy="93610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302" y="476672"/>
            <a:ext cx="10801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b="1" dirty="0" err="1" smtClean="0">
                <a:cs typeface="+mn-cs"/>
              </a:rPr>
              <a:t>באזה"ת</a:t>
            </a:r>
            <a:r>
              <a:rPr lang="he-IL" sz="2000" b="1" dirty="0" smtClean="0">
                <a:cs typeface="+mn-cs"/>
              </a:rPr>
              <a:t> </a:t>
            </a:r>
          </a:p>
          <a:p>
            <a:pPr algn="l"/>
            <a:r>
              <a:rPr lang="he-IL" sz="2000" b="1" dirty="0" smtClean="0">
                <a:cs typeface="+mn-cs"/>
              </a:rPr>
              <a:t>ספיר</a:t>
            </a:r>
            <a:endParaRPr lang="he-IL" sz="2000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7028" y="1454919"/>
            <a:ext cx="4032448" cy="1470025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cs typeface="+mn-cs"/>
              </a:rPr>
              <a:t>דרוש/ה </a:t>
            </a:r>
            <a:r>
              <a:rPr lang="he-IL" sz="4000" b="1" dirty="0" smtClean="0">
                <a:cs typeface="+mn-cs"/>
              </a:rPr>
              <a:t>לנו </a:t>
            </a:r>
            <a:br>
              <a:rPr lang="he-IL" sz="4000" b="1" dirty="0" smtClean="0">
                <a:cs typeface="+mn-cs"/>
              </a:rPr>
            </a:br>
            <a:r>
              <a:rPr lang="he-IL" sz="4000" b="1" dirty="0" smtClean="0">
                <a:cs typeface="+mn-cs"/>
              </a:rPr>
              <a:t>אחראי/ת משמרת </a:t>
            </a:r>
            <a:endParaRPr lang="he-IL" sz="2700" b="1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-108520" y="2972544"/>
            <a:ext cx="4320480" cy="1752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פדנטיות ושמחת חיים </a:t>
            </a: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</a:t>
            </a:r>
            <a:r>
              <a:rPr lang="he-IL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cs"/>
              </a:rPr>
              <a:t>משרה מלאה (א'-ו')</a:t>
            </a:r>
          </a:p>
          <a:p>
            <a:pPr>
              <a:buFont typeface="Wingdings" pitchFamily="2" charset="2"/>
              <a:buChar char="ü"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מגורים בערבה תיכונה</a:t>
            </a:r>
          </a:p>
          <a:p>
            <a:pPr>
              <a:buFont typeface="Wingdings" pitchFamily="2" charset="2"/>
              <a:buChar char="ü"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הגעה עצמאית</a:t>
            </a:r>
          </a:p>
          <a:p>
            <a:pPr>
              <a:buFont typeface="Wingdings" pitchFamily="2" charset="2"/>
              <a:buChar char="ü"/>
            </a:pPr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עבודה מאומצת</a:t>
            </a:r>
          </a:p>
          <a:p>
            <a:r>
              <a:rPr lang="he-I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ומתגמלת</a:t>
            </a:r>
            <a:endParaRPr lang="he-I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6063679"/>
            <a:ext cx="280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052-3420720 שחר</a:t>
            </a:r>
            <a:endParaRPr lang="he-IL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020272" y="6361583"/>
            <a:ext cx="20162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 smtClean="0"/>
              <a:t>צילום: פרדי נפתלי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44</Words>
  <Application>Microsoft Office PowerPoint</Application>
  <PresentationFormat>‫הצגה על המסך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דרוש/ה לנו  אחראי/ת משמרת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דרושים.ות עובדים.ות</dc:title>
  <dc:creator>Shahar</dc:creator>
  <cp:lastModifiedBy>Shahar</cp:lastModifiedBy>
  <cp:revision>9</cp:revision>
  <dcterms:created xsi:type="dcterms:W3CDTF">2018-12-27T19:09:35Z</dcterms:created>
  <dcterms:modified xsi:type="dcterms:W3CDTF">2019-07-03T06:51:10Z</dcterms:modified>
</cp:coreProperties>
</file>