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3" r:id="rId2"/>
    <p:sldId id="261" r:id="rId3"/>
    <p:sldId id="262" r:id="rId4"/>
    <p:sldId id="266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88202512822019E-2"/>
          <c:y val="0.13143616035234262"/>
          <c:w val="0.84496215371720962"/>
          <c:h val="0.82904257347228905"/>
        </c:manualLayout>
      </c:layout>
      <c:pie3DChart>
        <c:varyColors val="1"/>
        <c:ser>
          <c:idx val="1"/>
          <c:order val="0"/>
          <c:dLbls>
            <c:dLbl>
              <c:idx val="0"/>
              <c:layout>
                <c:manualLayout>
                  <c:x val="-0.1937326413787602"/>
                  <c:y val="6.6073946091618485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he-IL" sz="2400"/>
                      <a:t>קנון </a:t>
                    </a:r>
                  </a:p>
                  <a:p>
                    <a:pPr>
                      <a:defRPr sz="2400" b="1"/>
                    </a:pPr>
                    <a:r>
                      <a:rPr lang="he-IL" sz="2400"/>
                      <a:t>26%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56921398464394E-2"/>
                  <c:y val="-0.34259960914786769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/>
                      <a:t>6106</a:t>
                    </a:r>
                    <a:endParaRPr lang="he-IL" sz="2400"/>
                  </a:p>
                  <a:p>
                    <a:pPr>
                      <a:defRPr sz="2400" b="1"/>
                    </a:pPr>
                    <a:r>
                      <a:rPr lang="en-US" sz="2400"/>
                      <a:t>22%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e-IL"/>
                      <a:t>מיקה  </a:t>
                    </a:r>
                  </a:p>
                  <a:p>
                    <a:r>
                      <a:rPr lang="he-IL"/>
                      <a:t>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e-IL"/>
                      <a:t>זוהר  </a:t>
                    </a:r>
                  </a:p>
                  <a:p>
                    <a:r>
                      <a:rPr lang="he-IL"/>
                      <a:t>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869895138177693E-2"/>
                  <c:y val="4.0540916191479717E-3"/>
                </c:manualLayout>
              </c:layout>
              <c:tx>
                <c:rich>
                  <a:bodyPr/>
                  <a:lstStyle/>
                  <a:p>
                    <a:r>
                      <a:rPr lang="he-IL"/>
                      <a:t>ניל </a:t>
                    </a:r>
                  </a:p>
                  <a:p>
                    <a:r>
                      <a:rPr lang="he-IL"/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 sz="1400"/>
                      <a:t>טופ 141 </a:t>
                    </a:r>
                  </a:p>
                  <a:p>
                    <a:pPr>
                      <a:defRPr sz="1400" b="1"/>
                    </a:pPr>
                    <a:r>
                      <a:rPr lang="he-IL" sz="1400"/>
                      <a:t> 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 sz="1400"/>
                      <a:t>ארמדה </a:t>
                    </a:r>
                  </a:p>
                  <a:p>
                    <a:pPr>
                      <a:defRPr sz="1400" b="1"/>
                    </a:pPr>
                    <a:r>
                      <a:rPr lang="he-IL" sz="1400"/>
                      <a:t> 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766238488238656E-3"/>
                  <c:y val="-7.7598014454061219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 sz="1400"/>
                      <a:t>יעל </a:t>
                    </a:r>
                  </a:p>
                  <a:p>
                    <a:pPr>
                      <a:defRPr sz="1400" b="1"/>
                    </a:pPr>
                    <a:r>
                      <a:rPr lang="he-IL" sz="1400"/>
                      <a:t>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 sz="1400"/>
                      <a:t> דה לוקס </a:t>
                    </a:r>
                  </a:p>
                  <a:p>
                    <a:pPr>
                      <a:defRPr sz="1400" b="1"/>
                    </a:pPr>
                    <a:r>
                      <a:rPr lang="he-IL" sz="1400"/>
                      <a:t>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/>
                      <a:t>דינמו </a:t>
                    </a:r>
                  </a:p>
                  <a:p>
                    <a:pPr>
                      <a:defRPr sz="1400" b="1"/>
                    </a:pPr>
                    <a:r>
                      <a:rPr lang="he-IL"/>
                      <a:t>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he-IL"/>
                      <a:t>שיר </a:t>
                    </a:r>
                  </a:p>
                  <a:p>
                    <a:pPr>
                      <a:defRPr sz="1400" b="1"/>
                    </a:pPr>
                    <a:r>
                      <a:rPr lang="he-IL"/>
                      <a:t>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515100132515206E-2"/>
                  <c:y val="4.0415906671840305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/>
                      <a:t>1204</a:t>
                    </a:r>
                    <a:endParaRPr lang="he-IL"/>
                  </a:p>
                  <a:p>
                    <a:pPr>
                      <a:defRPr sz="1400" b="1"/>
                    </a:pPr>
                    <a:r>
                      <a:rPr lang="en-US"/>
                      <a:t> 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he-I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'כללי  חלוקת צבעים '!$H$2:$H$13</c:f>
              <c:strCache>
                <c:ptCount val="12"/>
                <c:pt idx="0">
                  <c:v>קנון  </c:v>
                </c:pt>
                <c:pt idx="1">
                  <c:v>6106</c:v>
                </c:pt>
                <c:pt idx="2">
                  <c:v>מיקה  </c:v>
                </c:pt>
                <c:pt idx="3">
                  <c:v>זוהר  </c:v>
                </c:pt>
                <c:pt idx="4">
                  <c:v>ניל  </c:v>
                </c:pt>
                <c:pt idx="5">
                  <c:v>טופ 141 </c:v>
                </c:pt>
                <c:pt idx="6">
                  <c:v>ארמדה </c:v>
                </c:pt>
                <c:pt idx="7">
                  <c:v>יעל </c:v>
                </c:pt>
                <c:pt idx="8">
                  <c:v> דה לוקס </c:v>
                </c:pt>
                <c:pt idx="9">
                  <c:v>דינמו  </c:v>
                </c:pt>
                <c:pt idx="10">
                  <c:v>שיר </c:v>
                </c:pt>
                <c:pt idx="11">
                  <c:v>1204</c:v>
                </c:pt>
              </c:strCache>
            </c:strRef>
          </c:cat>
          <c:val>
            <c:numRef>
              <c:f>'כללי  חלוקת צבעים '!$I$2:$I$13</c:f>
              <c:numCache>
                <c:formatCode>0%</c:formatCode>
                <c:ptCount val="12"/>
                <c:pt idx="0">
                  <c:v>0.25960576548618541</c:v>
                </c:pt>
                <c:pt idx="1">
                  <c:v>0.21874983124910016</c:v>
                </c:pt>
                <c:pt idx="2">
                  <c:v>5.1855602762324399E-2</c:v>
                </c:pt>
                <c:pt idx="3">
                  <c:v>4.1968383356501569E-2</c:v>
                </c:pt>
                <c:pt idx="4">
                  <c:v>4.2834557876808413E-2</c:v>
                </c:pt>
                <c:pt idx="5">
                  <c:v>3.3647240769438556E-2</c:v>
                </c:pt>
                <c:pt idx="6">
                  <c:v>2.5583380350179191E-2</c:v>
                </c:pt>
                <c:pt idx="7">
                  <c:v>2.5323728131699762E-2</c:v>
                </c:pt>
                <c:pt idx="8">
                  <c:v>2.1568093163072736E-2</c:v>
                </c:pt>
                <c:pt idx="9">
                  <c:v>1.9158541642700738E-2</c:v>
                </c:pt>
                <c:pt idx="10">
                  <c:v>1.8740254032322719E-2</c:v>
                </c:pt>
                <c:pt idx="11">
                  <c:v>2.1770232151820008E-2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1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6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9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5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FE21-0A5F-472A-9F73-AF32ED370E0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כ"ח/חשון/תש"פ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3822-31C6-4133-A2C9-E2C5E8029DC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3795"/>
              </p:ext>
            </p:extLst>
          </p:nvPr>
        </p:nvGraphicFramePr>
        <p:xfrm>
          <a:off x="-78787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896"/>
          </a:xfrm>
        </p:spPr>
        <p:txBody>
          <a:bodyPr>
            <a:normAutofit/>
          </a:bodyPr>
          <a:lstStyle/>
          <a:p>
            <a:r>
              <a:rPr lang="he-IL" sz="2400" b="1" dirty="0" smtClean="0"/>
              <a:t>חלוקת זני פלפל </a:t>
            </a:r>
            <a:r>
              <a:rPr lang="he-IL" sz="2400" b="1" dirty="0" smtClean="0"/>
              <a:t>איכותי  ערבה – כללי 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8307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6"/>
            <a:ext cx="856895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76672"/>
            <a:ext cx="43204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זני פלפל אדום מסה"כ  הפלפל האדום 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876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3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e-IL" sz="2800" b="1" dirty="0" smtClean="0"/>
              <a:t>זני פלפל כתום ערבה מסה"כ  הכתום </a:t>
            </a:r>
            <a:endParaRPr lang="he-IL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9821" cy="49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64</Words>
  <Application>Microsoft Office PowerPoint</Application>
  <PresentationFormat>‫הצגה על המסך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1_ערכת נושא Office</vt:lpstr>
      <vt:lpstr>חלוקת זני פלפל איכותי  ערבה – כללי  </vt:lpstr>
      <vt:lpstr>מצגת של PowerPoint</vt:lpstr>
      <vt:lpstr>מצגת של PowerPoint</vt:lpstr>
      <vt:lpstr>זני פלפל כתום ערבה מסה"כ  הכתום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Asaf Tzuk</dc:creator>
  <cp:lastModifiedBy>Asaf Tzuk</cp:lastModifiedBy>
  <cp:revision>4</cp:revision>
  <dcterms:created xsi:type="dcterms:W3CDTF">2019-11-25T22:20:12Z</dcterms:created>
  <dcterms:modified xsi:type="dcterms:W3CDTF">2019-11-26T12:52:20Z</dcterms:modified>
</cp:coreProperties>
</file>