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ADB41B-20BD-488A-B2C7-760950FB3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C13607C-E90E-4FDA-BB28-27DAF4C45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7351FBE-9D54-4ECA-97DD-A99EA8AD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50BE-FD22-4916-9B3D-C490D7520DCB}" type="datetimeFigureOut">
              <a:rPr lang="he-IL" smtClean="0"/>
              <a:t>ג'/כסלו/תש"פ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EE8A86-CD7A-4DAE-997C-89A8D7C4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471CF60-8A6E-47BC-83AC-23BD15BA4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FAEF-BF7B-4F9B-9367-4D28066076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249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9128C1-82E6-4DA3-9104-5525B210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3E21A38-988D-431D-95F2-77210FAFB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AA12F84-4259-41C0-B2C1-B28906D8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50BE-FD22-4916-9B3D-C490D7520DCB}" type="datetimeFigureOut">
              <a:rPr lang="he-IL" smtClean="0"/>
              <a:t>ג'/כסלו/תש"פ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011FAD0-6591-455C-AC81-D4A55E8F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939F300-5446-4E11-A4B9-07A9FE97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FAEF-BF7B-4F9B-9367-4D28066076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073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9FBBBB0-DC87-4C51-8E13-19AECCA6E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10A2F7F-95A3-4883-88CE-DDE61EE40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9429AE3-B042-41E9-B141-A94A8E1E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50BE-FD22-4916-9B3D-C490D7520DCB}" type="datetimeFigureOut">
              <a:rPr lang="he-IL" smtClean="0"/>
              <a:t>ג'/כסלו/תש"פ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C31F8DA-3A6B-4AF7-93DD-D8EBF1F8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0680F45-EDA0-4F37-8A6C-F572B531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FAEF-BF7B-4F9B-9367-4D28066076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428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5328D13-7780-42BB-86EA-B9D34B2C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7F4657C-0DD3-43A6-AF73-2890CBACF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47C8B3B-10E9-4895-BA4B-5E00549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50BE-FD22-4916-9B3D-C490D7520DCB}" type="datetimeFigureOut">
              <a:rPr lang="he-IL" smtClean="0"/>
              <a:t>ג'/כסלו/תש"פ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BC38E69-9E27-4D49-BA8A-7669B4B1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BF5BDBF-41AF-4D6E-8B97-27161543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FAEF-BF7B-4F9B-9367-4D28066076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910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96ACF3-CB7B-40B4-8582-53570BAE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2171A98-C763-4663-A5FC-250E64DDC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30BBA61-6E15-465D-82F7-814A3AFA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50BE-FD22-4916-9B3D-C490D7520DCB}" type="datetimeFigureOut">
              <a:rPr lang="he-IL" smtClean="0"/>
              <a:t>ג'/כסלו/תש"פ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571FF52-DC90-49FD-84A1-A38C7E40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5FE6D93-F212-4E12-88F5-FCEED67A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FAEF-BF7B-4F9B-9367-4D28066076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156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3FC4237-1AEF-4AE9-BF13-489567BD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D28F4E9-01E1-48CE-8CCD-CF5FE0018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54D64D6-E487-4CDC-A21B-9682E480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1A8AC78-EC9D-4D81-9D3D-2A990A9C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50BE-FD22-4916-9B3D-C490D7520DCB}" type="datetimeFigureOut">
              <a:rPr lang="he-IL" smtClean="0"/>
              <a:t>ג'/כסלו/תש"פ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BC1DE36-4BF3-4754-BC73-3E3512FB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B8D6B4C-16FA-4450-9465-A9A63CCB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FAEF-BF7B-4F9B-9367-4D28066076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474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232702-63BB-4B92-8598-B05EF79E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1058D8-77DA-4F65-B7CD-B50A265FF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9C3D36B-0893-4985-A00D-5E03674B2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7716072-AA32-4AB5-8073-A097B5C05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467D38C-2FE2-46D8-9128-F86D64026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FA4108C9-621F-44AE-BA97-61800956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50BE-FD22-4916-9B3D-C490D7520DCB}" type="datetimeFigureOut">
              <a:rPr lang="he-IL" smtClean="0"/>
              <a:t>ג'/כסלו/תש"פ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DDC4DFD-84F7-415E-9AC8-01436B81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570E7EF-923F-4649-9977-D8FB6609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FAEF-BF7B-4F9B-9367-4D28066076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673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B489CA-CBA0-4E74-B085-2EF03AC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47C0292-ED86-4CC2-B8CE-75BBC551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50BE-FD22-4916-9B3D-C490D7520DCB}" type="datetimeFigureOut">
              <a:rPr lang="he-IL" smtClean="0"/>
              <a:t>ג'/כסלו/תש"פ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D827306-136D-468B-816F-3921D8D9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12C379A-E3CA-4E5D-A57E-FFD36879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FAEF-BF7B-4F9B-9367-4D28066076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481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AA01D8E-0E13-4143-BFFE-5BCC1943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50BE-FD22-4916-9B3D-C490D7520DCB}" type="datetimeFigureOut">
              <a:rPr lang="he-IL" smtClean="0"/>
              <a:t>ג'/כסלו/תש"פ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C3AB1479-BDC4-4FD5-A2E7-BE2ED556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137D7C9-1C15-4EB1-9523-137689A2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FAEF-BF7B-4F9B-9367-4D28066076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96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4B8FE9-4768-4824-8A2A-F9AC6EA0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62086E8-3115-4B55-BD80-CE07B82EA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6D7D27B-A672-436C-8DF7-F3FA57C16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E2B634D-30E2-400E-AFA2-0B08FF8E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50BE-FD22-4916-9B3D-C490D7520DCB}" type="datetimeFigureOut">
              <a:rPr lang="he-IL" smtClean="0"/>
              <a:t>ג'/כסלו/תש"פ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00DAE45-773F-443F-A36A-7955B359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14BE25A-1DF0-4CAF-8C45-DAD54F42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FAEF-BF7B-4F9B-9367-4D28066076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326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617E00-56EE-4B19-9C5B-FE60FF41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908F086-56A4-427C-A8FD-ADDC62650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5BE6B2F-FB14-4774-95D2-0D0DE0157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5C57941-E242-45E0-BD87-4B82262C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50BE-FD22-4916-9B3D-C490D7520DCB}" type="datetimeFigureOut">
              <a:rPr lang="he-IL" smtClean="0"/>
              <a:t>ג'/כסלו/תש"פ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E582310-0E3D-4EBD-B070-DDAF662D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8033F94-5695-4626-B528-E8C78E59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FAEF-BF7B-4F9B-9367-4D28066076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63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8A8A3041-D07F-4412-BA81-B67D9BA0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8A8ADBC-7044-47B2-BE7E-72EF2639B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BADCEAD-3D92-49FE-B401-1498EBF32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050BE-FD22-4916-9B3D-C490D7520DCB}" type="datetimeFigureOut">
              <a:rPr lang="he-IL" smtClean="0"/>
              <a:t>ג'/כסלו/תש"פ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48C347-1C2C-423B-90FC-4625EFC1D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262AABF-4E33-4956-B978-601ABCD4E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FAEF-BF7B-4F9B-9367-4D28066076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98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38B6B397-F7B4-4D70-A922-73DA5DAE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4"/>
            <a:ext cx="12192000" cy="67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5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A35B0C78-8565-487A-8E3A-AD31DFB66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1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14BE9509-10BB-4CD4-8853-D0C39FD00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BC06D8-E5C9-4CC2-8207-B92F83FA3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3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4895275-1DB2-48AD-97AA-DFF363A4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2836208-7FDF-4E08-8066-1526BB41B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0" y="0"/>
            <a:ext cx="11979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8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05EF6A3-75A2-4477-9E23-09D9ACCC8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2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323E21D5-799F-4BC9-B35C-686019D26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053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מסך רחב</PresentationFormat>
  <Paragraphs>0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meni yaacov</dc:creator>
  <cp:lastModifiedBy>meni yaacov</cp:lastModifiedBy>
  <cp:revision>1</cp:revision>
  <dcterms:created xsi:type="dcterms:W3CDTF">2019-12-01T14:10:37Z</dcterms:created>
  <dcterms:modified xsi:type="dcterms:W3CDTF">2019-12-01T14:14:12Z</dcterms:modified>
</cp:coreProperties>
</file>